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15"/>
  </p:notesMasterIdLst>
  <p:sldIdLst>
    <p:sldId id="256" r:id="rId3"/>
    <p:sldId id="258" r:id="rId4"/>
    <p:sldId id="288" r:id="rId5"/>
    <p:sldId id="262" r:id="rId6"/>
    <p:sldId id="289" r:id="rId7"/>
    <p:sldId id="290" r:id="rId8"/>
    <p:sldId id="291" r:id="rId9"/>
    <p:sldId id="292" r:id="rId10"/>
    <p:sldId id="286" r:id="rId11"/>
    <p:sldId id="287" r:id="rId12"/>
    <p:sldId id="293" r:id="rId13"/>
    <p:sldId id="294" r:id="rId14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A433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58"/>
    <p:restoredTop sz="96391" autoAdjust="0"/>
  </p:normalViewPr>
  <p:slideViewPr>
    <p:cSldViewPr snapToGrid="0" snapToObjects="1">
      <p:cViewPr varScale="1">
        <p:scale>
          <a:sx n="111" d="100"/>
          <a:sy n="111" d="100"/>
        </p:scale>
        <p:origin x="31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88F34E-0BBA-4C78-A158-DF62925E6E75}" type="doc">
      <dgm:prSet loTypeId="urn:microsoft.com/office/officeart/2005/8/layout/hierarchy6" loCatId="hierarchy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zh-TW" altLang="en-US"/>
        </a:p>
      </dgm:t>
    </dgm:pt>
    <dgm:pt modelId="{2F3648F2-560C-4F3F-B863-0861171A00A4}">
      <dgm:prSet phldrT="[文字]"/>
      <dgm:spPr/>
      <dgm:t>
        <a:bodyPr/>
        <a:lstStyle/>
        <a:p>
          <a:r>
            <a:rPr lang="zh-TW" altLang="en-US" dirty="0" smtClean="0"/>
            <a:t>北科老茶廠</a:t>
          </a:r>
          <a:endParaRPr lang="zh-TW" altLang="en-US" dirty="0"/>
        </a:p>
      </dgm:t>
    </dgm:pt>
    <dgm:pt modelId="{2BC328E2-8C44-4529-98C3-9C26DD4B1020}" type="parTrans" cxnId="{129480EE-68EA-4165-96B3-84A961F7D06A}">
      <dgm:prSet/>
      <dgm:spPr/>
      <dgm:t>
        <a:bodyPr/>
        <a:lstStyle/>
        <a:p>
          <a:endParaRPr lang="zh-TW" altLang="en-US"/>
        </a:p>
      </dgm:t>
    </dgm:pt>
    <dgm:pt modelId="{75D54528-C326-4BD8-B4D3-BAD59F1BD43C}" type="sibTrans" cxnId="{129480EE-68EA-4165-96B3-84A961F7D06A}">
      <dgm:prSet/>
      <dgm:spPr/>
      <dgm:t>
        <a:bodyPr/>
        <a:lstStyle/>
        <a:p>
          <a:endParaRPr lang="zh-TW" altLang="en-US"/>
        </a:p>
      </dgm:t>
    </dgm:pt>
    <dgm:pt modelId="{016C178E-35A5-4475-B858-D6A9263BD114}">
      <dgm:prSet phldrT="[文字]"/>
      <dgm:spPr/>
      <dgm:t>
        <a:bodyPr/>
        <a:lstStyle/>
        <a:p>
          <a:r>
            <a:rPr lang="zh-TW" altLang="en-US" dirty="0" smtClean="0"/>
            <a:t>茶廠介紹</a:t>
          </a:r>
          <a:endParaRPr lang="zh-TW" altLang="en-US" dirty="0"/>
        </a:p>
      </dgm:t>
    </dgm:pt>
    <dgm:pt modelId="{96103F1C-F651-43C4-84FF-CF9F6F0140EB}" type="parTrans" cxnId="{20441E2B-2037-4726-9EC2-B8551018BB05}">
      <dgm:prSet/>
      <dgm:spPr/>
      <dgm:t>
        <a:bodyPr/>
        <a:lstStyle/>
        <a:p>
          <a:endParaRPr lang="zh-TW" altLang="en-US"/>
        </a:p>
      </dgm:t>
    </dgm:pt>
    <dgm:pt modelId="{646F6FCA-E44E-4FA4-AD2C-57C06A9C3A3A}" type="sibTrans" cxnId="{20441E2B-2037-4726-9EC2-B8551018BB05}">
      <dgm:prSet/>
      <dgm:spPr/>
      <dgm:t>
        <a:bodyPr/>
        <a:lstStyle/>
        <a:p>
          <a:endParaRPr lang="zh-TW" altLang="en-US"/>
        </a:p>
      </dgm:t>
    </dgm:pt>
    <dgm:pt modelId="{8BAF3DC6-8890-4957-81D5-E75DEA9882B0}">
      <dgm:prSet phldrT="[文字]"/>
      <dgm:spPr/>
      <dgm:t>
        <a:bodyPr/>
        <a:lstStyle/>
        <a:p>
          <a:r>
            <a:rPr lang="zh-TW" altLang="en-US" dirty="0" smtClean="0"/>
            <a:t>老茶廠的故事</a:t>
          </a:r>
          <a:endParaRPr lang="zh-TW" altLang="en-US" dirty="0"/>
        </a:p>
      </dgm:t>
    </dgm:pt>
    <dgm:pt modelId="{FCF89C45-5FAE-4E65-841F-5480EB3882BE}" type="parTrans" cxnId="{3B2EB9EA-978D-4D79-9988-78B5DCE3B0E3}">
      <dgm:prSet/>
      <dgm:spPr/>
      <dgm:t>
        <a:bodyPr/>
        <a:lstStyle/>
        <a:p>
          <a:endParaRPr lang="zh-TW" altLang="en-US"/>
        </a:p>
      </dgm:t>
    </dgm:pt>
    <dgm:pt modelId="{BF4CDEB7-264E-4920-AB25-8C30EEFDD740}" type="sibTrans" cxnId="{3B2EB9EA-978D-4D79-9988-78B5DCE3B0E3}">
      <dgm:prSet/>
      <dgm:spPr/>
      <dgm:t>
        <a:bodyPr/>
        <a:lstStyle/>
        <a:p>
          <a:endParaRPr lang="zh-TW" altLang="en-US"/>
        </a:p>
      </dgm:t>
    </dgm:pt>
    <dgm:pt modelId="{54AB3720-8162-4EBA-B0A0-3969EB0C1827}">
      <dgm:prSet phldrT="[文字]"/>
      <dgm:spPr/>
      <dgm:t>
        <a:bodyPr/>
        <a:lstStyle/>
        <a:p>
          <a:r>
            <a:rPr lang="zh-TW" altLang="en-US" dirty="0" smtClean="0"/>
            <a:t>新</a:t>
          </a:r>
          <a:r>
            <a:rPr lang="en-US" altLang="zh-TW" dirty="0" smtClean="0"/>
            <a:t>—</a:t>
          </a:r>
          <a:r>
            <a:rPr lang="zh-TW" altLang="en-US" dirty="0" smtClean="0"/>
            <a:t>茶廠</a:t>
          </a:r>
          <a:endParaRPr lang="zh-TW" altLang="en-US" dirty="0"/>
        </a:p>
      </dgm:t>
    </dgm:pt>
    <dgm:pt modelId="{F7F24067-EAA6-4BA7-A2AF-40892F1D93FB}" type="parTrans" cxnId="{3295FD7A-FFCE-4F9B-8C07-DD9D1DBBBEB5}">
      <dgm:prSet/>
      <dgm:spPr/>
      <dgm:t>
        <a:bodyPr/>
        <a:lstStyle/>
        <a:p>
          <a:endParaRPr lang="zh-TW" altLang="en-US"/>
        </a:p>
      </dgm:t>
    </dgm:pt>
    <dgm:pt modelId="{2CFA8380-7DA3-4670-B402-2030F74190C6}" type="sibTrans" cxnId="{3295FD7A-FFCE-4F9B-8C07-DD9D1DBBBEB5}">
      <dgm:prSet/>
      <dgm:spPr/>
      <dgm:t>
        <a:bodyPr/>
        <a:lstStyle/>
        <a:p>
          <a:endParaRPr lang="zh-TW" altLang="en-US"/>
        </a:p>
      </dgm:t>
    </dgm:pt>
    <dgm:pt modelId="{DC2B204E-56B4-404C-ABEC-6D799F0513C0}">
      <dgm:prSet phldrT="[文字]"/>
      <dgm:spPr/>
      <dgm:t>
        <a:bodyPr/>
        <a:lstStyle/>
        <a:p>
          <a:r>
            <a:rPr lang="zh-TW" altLang="en-US" dirty="0" smtClean="0"/>
            <a:t>茶種介紹</a:t>
          </a:r>
          <a:endParaRPr lang="zh-TW" altLang="en-US" dirty="0"/>
        </a:p>
      </dgm:t>
    </dgm:pt>
    <dgm:pt modelId="{62D1551F-DACE-45EC-AF55-0A71584387E5}" type="parTrans" cxnId="{9D918A78-175C-4FF7-8657-E0099126BBE8}">
      <dgm:prSet/>
      <dgm:spPr/>
      <dgm:t>
        <a:bodyPr/>
        <a:lstStyle/>
        <a:p>
          <a:endParaRPr lang="zh-TW" altLang="en-US"/>
        </a:p>
      </dgm:t>
    </dgm:pt>
    <dgm:pt modelId="{42A9219E-CDEA-4B21-9A38-4EE6C8F9DC93}" type="sibTrans" cxnId="{9D918A78-175C-4FF7-8657-E0099126BBE8}">
      <dgm:prSet/>
      <dgm:spPr/>
      <dgm:t>
        <a:bodyPr/>
        <a:lstStyle/>
        <a:p>
          <a:endParaRPr lang="zh-TW" altLang="en-US"/>
        </a:p>
      </dgm:t>
    </dgm:pt>
    <dgm:pt modelId="{03F06CD5-92FE-4DAC-8328-C4CB7737F9D1}">
      <dgm:prSet phldrT="[文字]"/>
      <dgm:spPr/>
      <dgm:t>
        <a:bodyPr/>
        <a:lstStyle/>
        <a:p>
          <a:r>
            <a:rPr lang="zh-TW" altLang="en-US" dirty="0" smtClean="0"/>
            <a:t>紅茶</a:t>
          </a:r>
          <a:endParaRPr lang="zh-TW" altLang="en-US" dirty="0"/>
        </a:p>
      </dgm:t>
    </dgm:pt>
    <dgm:pt modelId="{F4236BAB-992E-4BAA-9162-BCF4C9DACE03}" type="parTrans" cxnId="{6BF7F7C6-D2F4-4031-9475-94B004E20A77}">
      <dgm:prSet/>
      <dgm:spPr/>
      <dgm:t>
        <a:bodyPr/>
        <a:lstStyle/>
        <a:p>
          <a:endParaRPr lang="zh-TW" altLang="en-US"/>
        </a:p>
      </dgm:t>
    </dgm:pt>
    <dgm:pt modelId="{E6EB166D-6162-4BA6-B904-A5BD5331BC5C}" type="sibTrans" cxnId="{6BF7F7C6-D2F4-4031-9475-94B004E20A77}">
      <dgm:prSet/>
      <dgm:spPr/>
      <dgm:t>
        <a:bodyPr/>
        <a:lstStyle/>
        <a:p>
          <a:endParaRPr lang="zh-TW" altLang="en-US"/>
        </a:p>
      </dgm:t>
    </dgm:pt>
    <dgm:pt modelId="{CD11D99A-240F-46AD-899A-14198E4FCB1F}">
      <dgm:prSet phldrT="[文字]"/>
      <dgm:spPr/>
      <dgm:t>
        <a:bodyPr/>
        <a:lstStyle/>
        <a:p>
          <a:r>
            <a:rPr lang="zh-TW" altLang="en-US" dirty="0" smtClean="0"/>
            <a:t>最新消息</a:t>
          </a:r>
          <a:endParaRPr lang="zh-TW" altLang="en-US" dirty="0"/>
        </a:p>
      </dgm:t>
    </dgm:pt>
    <dgm:pt modelId="{BFBD28AA-A507-463C-A163-00F0F2B421B5}" type="parTrans" cxnId="{4F0A9064-F081-4D0A-950B-215559F60154}">
      <dgm:prSet/>
      <dgm:spPr/>
      <dgm:t>
        <a:bodyPr/>
        <a:lstStyle/>
        <a:p>
          <a:endParaRPr lang="zh-TW" altLang="en-US"/>
        </a:p>
      </dgm:t>
    </dgm:pt>
    <dgm:pt modelId="{5E550AA8-2F80-4135-8798-C8B73BC4B3CC}" type="sibTrans" cxnId="{4F0A9064-F081-4D0A-950B-215559F60154}">
      <dgm:prSet/>
      <dgm:spPr/>
      <dgm:t>
        <a:bodyPr/>
        <a:lstStyle/>
        <a:p>
          <a:endParaRPr lang="zh-TW" altLang="en-US"/>
        </a:p>
      </dgm:t>
    </dgm:pt>
    <dgm:pt modelId="{63EF3EBF-4BA7-4018-A1C2-4931FD4E8458}">
      <dgm:prSet phldrT="[文字]"/>
      <dgm:spPr/>
      <dgm:t>
        <a:bodyPr/>
        <a:lstStyle/>
        <a:p>
          <a:r>
            <a:rPr lang="zh-TW" altLang="en-US" dirty="0" smtClean="0"/>
            <a:t>舊</a:t>
          </a:r>
          <a:r>
            <a:rPr lang="en-US" altLang="zh-TW" dirty="0" smtClean="0"/>
            <a:t>—</a:t>
          </a:r>
          <a:r>
            <a:rPr lang="zh-TW" altLang="en-US" dirty="0" smtClean="0"/>
            <a:t>茶廠</a:t>
          </a:r>
          <a:endParaRPr lang="zh-TW" altLang="en-US" dirty="0"/>
        </a:p>
      </dgm:t>
    </dgm:pt>
    <dgm:pt modelId="{6B25229B-7E6A-4899-83FC-44650C7A2042}" type="parTrans" cxnId="{29252093-6D6B-4667-9EB0-C80E5BB0842F}">
      <dgm:prSet/>
      <dgm:spPr/>
      <dgm:t>
        <a:bodyPr/>
        <a:lstStyle/>
        <a:p>
          <a:endParaRPr lang="zh-TW" altLang="en-US"/>
        </a:p>
      </dgm:t>
    </dgm:pt>
    <dgm:pt modelId="{CB3A0E98-9249-4876-ADCB-446D965E162E}" type="sibTrans" cxnId="{29252093-6D6B-4667-9EB0-C80E5BB0842F}">
      <dgm:prSet/>
      <dgm:spPr/>
      <dgm:t>
        <a:bodyPr/>
        <a:lstStyle/>
        <a:p>
          <a:endParaRPr lang="zh-TW" altLang="en-US"/>
        </a:p>
      </dgm:t>
    </dgm:pt>
    <dgm:pt modelId="{42DACC80-FCF3-4EA0-80A3-051FB3B3DAE2}">
      <dgm:prSet phldrT="[文字]"/>
      <dgm:spPr/>
      <dgm:t>
        <a:bodyPr/>
        <a:lstStyle/>
        <a:p>
          <a:r>
            <a:rPr lang="zh-TW" altLang="en-US" dirty="0" smtClean="0"/>
            <a:t>茶廠設備</a:t>
          </a:r>
          <a:endParaRPr lang="zh-TW" altLang="en-US" dirty="0"/>
        </a:p>
      </dgm:t>
    </dgm:pt>
    <dgm:pt modelId="{3F7755B9-3E02-4B8B-82DE-6490F4C21EE8}" type="parTrans" cxnId="{097E7338-67F2-493B-AD82-611FE8191486}">
      <dgm:prSet/>
      <dgm:spPr/>
      <dgm:t>
        <a:bodyPr/>
        <a:lstStyle/>
        <a:p>
          <a:endParaRPr lang="zh-TW" altLang="en-US"/>
        </a:p>
      </dgm:t>
    </dgm:pt>
    <dgm:pt modelId="{49628E4C-3C38-45F7-9C61-3B51622D93AD}" type="sibTrans" cxnId="{097E7338-67F2-493B-AD82-611FE8191486}">
      <dgm:prSet/>
      <dgm:spPr/>
      <dgm:t>
        <a:bodyPr/>
        <a:lstStyle/>
        <a:p>
          <a:endParaRPr lang="zh-TW" altLang="en-US"/>
        </a:p>
      </dgm:t>
    </dgm:pt>
    <dgm:pt modelId="{A3A36EE5-11C9-4E1A-BE87-F57DFCECB4A1}">
      <dgm:prSet phldrT="[文字]"/>
      <dgm:spPr/>
      <dgm:t>
        <a:bodyPr/>
        <a:lstStyle/>
        <a:p>
          <a:r>
            <a:rPr lang="zh-TW" altLang="en-US" dirty="0" smtClean="0"/>
            <a:t>製茶設備</a:t>
          </a:r>
          <a:endParaRPr lang="zh-TW" altLang="en-US" dirty="0"/>
        </a:p>
      </dgm:t>
    </dgm:pt>
    <dgm:pt modelId="{7FDCBE69-E5BE-4F1A-B416-1492153DE644}" type="parTrans" cxnId="{DAE9754D-0A62-4471-ADC2-35AD67047E3F}">
      <dgm:prSet/>
      <dgm:spPr/>
      <dgm:t>
        <a:bodyPr/>
        <a:lstStyle/>
        <a:p>
          <a:endParaRPr lang="zh-TW" altLang="en-US"/>
        </a:p>
      </dgm:t>
    </dgm:pt>
    <dgm:pt modelId="{F726BBDA-EB8A-4B65-9DBF-70D061F917D5}" type="sibTrans" cxnId="{DAE9754D-0A62-4471-ADC2-35AD67047E3F}">
      <dgm:prSet/>
      <dgm:spPr/>
      <dgm:t>
        <a:bodyPr/>
        <a:lstStyle/>
        <a:p>
          <a:endParaRPr lang="zh-TW" altLang="en-US"/>
        </a:p>
      </dgm:t>
    </dgm:pt>
    <dgm:pt modelId="{92B33F1F-A850-4D59-8524-EBA677E511D4}">
      <dgm:prSet phldrT="[文字]"/>
      <dgm:spPr/>
      <dgm:t>
        <a:bodyPr/>
        <a:lstStyle/>
        <a:p>
          <a:r>
            <a:rPr lang="zh-TW" altLang="en-US" dirty="0" smtClean="0"/>
            <a:t>綠茶</a:t>
          </a:r>
          <a:endParaRPr lang="zh-TW" altLang="en-US" dirty="0"/>
        </a:p>
      </dgm:t>
    </dgm:pt>
    <dgm:pt modelId="{FE248732-A738-4D0A-8205-DB7B7F8DB7B4}" type="parTrans" cxnId="{5CA6EBB7-88C4-4F32-BECB-D61C9F91509D}">
      <dgm:prSet/>
      <dgm:spPr/>
      <dgm:t>
        <a:bodyPr/>
        <a:lstStyle/>
        <a:p>
          <a:endParaRPr lang="zh-TW" altLang="en-US"/>
        </a:p>
      </dgm:t>
    </dgm:pt>
    <dgm:pt modelId="{642EDE0F-3CF3-489C-BCA1-918C70E045C6}" type="sibTrans" cxnId="{5CA6EBB7-88C4-4F32-BECB-D61C9F91509D}">
      <dgm:prSet/>
      <dgm:spPr/>
      <dgm:t>
        <a:bodyPr/>
        <a:lstStyle/>
        <a:p>
          <a:endParaRPr lang="zh-TW" altLang="en-US"/>
        </a:p>
      </dgm:t>
    </dgm:pt>
    <dgm:pt modelId="{78AD425D-BAF2-4940-A58A-5EDDAD4B9009}">
      <dgm:prSet phldrT="[文字]"/>
      <dgm:spPr/>
      <dgm:t>
        <a:bodyPr/>
        <a:lstStyle/>
        <a:p>
          <a:r>
            <a:rPr lang="zh-TW" altLang="en-US" dirty="0" smtClean="0"/>
            <a:t>烏龍茶</a:t>
          </a:r>
          <a:endParaRPr lang="zh-TW" altLang="en-US" dirty="0"/>
        </a:p>
      </dgm:t>
    </dgm:pt>
    <dgm:pt modelId="{497583B2-FE52-48CF-AE02-AD669170E9C1}" type="parTrans" cxnId="{7F2C4B48-71E2-4EA5-8B19-52E15F3FA4DE}">
      <dgm:prSet/>
      <dgm:spPr/>
      <dgm:t>
        <a:bodyPr/>
        <a:lstStyle/>
        <a:p>
          <a:endParaRPr lang="zh-TW" altLang="en-US"/>
        </a:p>
      </dgm:t>
    </dgm:pt>
    <dgm:pt modelId="{5A8554AD-3432-48D4-BFEF-51CCCD179396}" type="sibTrans" cxnId="{7F2C4B48-71E2-4EA5-8B19-52E15F3FA4DE}">
      <dgm:prSet/>
      <dgm:spPr/>
      <dgm:t>
        <a:bodyPr/>
        <a:lstStyle/>
        <a:p>
          <a:endParaRPr lang="zh-TW" altLang="en-US"/>
        </a:p>
      </dgm:t>
    </dgm:pt>
    <dgm:pt modelId="{F3F881DF-0756-4BB3-96A4-63C297F58F23}">
      <dgm:prSet phldrT="[文字]"/>
      <dgm:spPr/>
      <dgm:t>
        <a:bodyPr/>
        <a:lstStyle/>
        <a:p>
          <a:r>
            <a:rPr lang="zh-TW" altLang="en-US" dirty="0" smtClean="0"/>
            <a:t>營業時間</a:t>
          </a:r>
          <a:r>
            <a:rPr lang="en-US" altLang="zh-TW" dirty="0" smtClean="0"/>
            <a:t>&amp;</a:t>
          </a:r>
          <a:r>
            <a:rPr lang="zh-TW" altLang="en-US" dirty="0" smtClean="0"/>
            <a:t>交通</a:t>
          </a:r>
          <a:endParaRPr lang="zh-TW" altLang="en-US" dirty="0"/>
        </a:p>
      </dgm:t>
    </dgm:pt>
    <dgm:pt modelId="{F2375787-20B8-493F-A496-25692DCCAEDE}" type="parTrans" cxnId="{6968FA96-8529-43EC-B909-5D619A709C9E}">
      <dgm:prSet/>
      <dgm:spPr/>
      <dgm:t>
        <a:bodyPr/>
        <a:lstStyle/>
        <a:p>
          <a:endParaRPr lang="zh-TW" altLang="en-US"/>
        </a:p>
      </dgm:t>
    </dgm:pt>
    <dgm:pt modelId="{3C52CC0E-F05C-416F-AA25-1A0F57E91C4A}" type="sibTrans" cxnId="{6968FA96-8529-43EC-B909-5D619A709C9E}">
      <dgm:prSet/>
      <dgm:spPr/>
      <dgm:t>
        <a:bodyPr/>
        <a:lstStyle/>
        <a:p>
          <a:endParaRPr lang="zh-TW" altLang="en-US"/>
        </a:p>
      </dgm:t>
    </dgm:pt>
    <dgm:pt modelId="{F8D2DBE4-691D-44BC-BCD1-FC87066F5E1D}">
      <dgm:prSet phldrT="[文字]"/>
      <dgm:spPr/>
      <dgm:t>
        <a:bodyPr/>
        <a:lstStyle/>
        <a:p>
          <a:r>
            <a:rPr lang="zh-TW" altLang="en-US" dirty="0" smtClean="0"/>
            <a:t>產品</a:t>
          </a:r>
          <a:r>
            <a:rPr lang="en-US" altLang="zh-TW" dirty="0" smtClean="0"/>
            <a:t>&amp;</a:t>
          </a:r>
          <a:r>
            <a:rPr lang="zh-TW" altLang="en-US" dirty="0" smtClean="0"/>
            <a:t>線上購物</a:t>
          </a:r>
          <a:endParaRPr lang="zh-TW" altLang="en-US" dirty="0"/>
        </a:p>
      </dgm:t>
    </dgm:pt>
    <dgm:pt modelId="{41DFD67B-10E2-4A75-BA02-A120D551530B}" type="parTrans" cxnId="{4535FA0D-85B0-49BD-A541-0B38995D0019}">
      <dgm:prSet/>
      <dgm:spPr/>
      <dgm:t>
        <a:bodyPr/>
        <a:lstStyle/>
        <a:p>
          <a:endParaRPr lang="zh-TW" altLang="en-US"/>
        </a:p>
      </dgm:t>
    </dgm:pt>
    <dgm:pt modelId="{358B28D2-A849-48CC-806D-AAF26F204EE3}" type="sibTrans" cxnId="{4535FA0D-85B0-49BD-A541-0B38995D0019}">
      <dgm:prSet/>
      <dgm:spPr/>
      <dgm:t>
        <a:bodyPr/>
        <a:lstStyle/>
        <a:p>
          <a:endParaRPr lang="zh-TW" altLang="en-US"/>
        </a:p>
      </dgm:t>
    </dgm:pt>
    <dgm:pt modelId="{2B6298F8-00B2-4E7E-BA2D-51D1C93F5A88}">
      <dgm:prSet phldrT="[文字]"/>
      <dgm:spPr/>
      <dgm:t>
        <a:bodyPr/>
        <a:lstStyle/>
        <a:p>
          <a:r>
            <a:rPr lang="zh-TW" altLang="en-US" dirty="0" smtClean="0"/>
            <a:t>聯絡我們</a:t>
          </a:r>
          <a:endParaRPr lang="zh-TW" altLang="en-US" dirty="0"/>
        </a:p>
      </dgm:t>
    </dgm:pt>
    <dgm:pt modelId="{6FF11033-C45B-493F-8838-1802BC37DE32}" type="parTrans" cxnId="{5E588EC4-10E1-490E-83D3-6BB07FBA752A}">
      <dgm:prSet/>
      <dgm:spPr/>
      <dgm:t>
        <a:bodyPr/>
        <a:lstStyle/>
        <a:p>
          <a:endParaRPr lang="zh-TW" altLang="en-US"/>
        </a:p>
      </dgm:t>
    </dgm:pt>
    <dgm:pt modelId="{20C85699-93A5-4C7B-9137-8F05EB57E143}" type="sibTrans" cxnId="{5E588EC4-10E1-490E-83D3-6BB07FBA752A}">
      <dgm:prSet/>
      <dgm:spPr/>
      <dgm:t>
        <a:bodyPr/>
        <a:lstStyle/>
        <a:p>
          <a:endParaRPr lang="zh-TW" altLang="en-US"/>
        </a:p>
      </dgm:t>
    </dgm:pt>
    <dgm:pt modelId="{9C6E0D90-E543-4B79-9E08-59BBE97634B7}">
      <dgm:prSet phldrT="[文字]"/>
      <dgm:spPr/>
      <dgm:t>
        <a:bodyPr/>
        <a:lstStyle/>
        <a:p>
          <a:r>
            <a:rPr lang="zh-TW" altLang="en-US" dirty="0" smtClean="0"/>
            <a:t>錫蘭紅茶</a:t>
          </a:r>
          <a:endParaRPr lang="zh-TW" altLang="en-US" dirty="0"/>
        </a:p>
      </dgm:t>
    </dgm:pt>
    <dgm:pt modelId="{35DF4C5F-B15C-4783-8A07-EEC7210AB4EB}" type="parTrans" cxnId="{C503E2F9-5C3E-4DD9-A0A7-52FD7285ADDF}">
      <dgm:prSet/>
      <dgm:spPr/>
      <dgm:t>
        <a:bodyPr/>
        <a:lstStyle/>
        <a:p>
          <a:endParaRPr lang="zh-TW" altLang="en-US"/>
        </a:p>
      </dgm:t>
    </dgm:pt>
    <dgm:pt modelId="{1D51DD7D-4944-4DA5-B8AC-83D76CC5CE56}" type="sibTrans" cxnId="{C503E2F9-5C3E-4DD9-A0A7-52FD7285ADDF}">
      <dgm:prSet/>
      <dgm:spPr/>
      <dgm:t>
        <a:bodyPr/>
        <a:lstStyle/>
        <a:p>
          <a:endParaRPr lang="zh-TW" altLang="en-US"/>
        </a:p>
      </dgm:t>
    </dgm:pt>
    <dgm:pt modelId="{4FEE0943-381E-4221-AD39-5349F92CB8AA}">
      <dgm:prSet phldrT="[文字]"/>
      <dgm:spPr/>
      <dgm:t>
        <a:bodyPr/>
        <a:lstStyle/>
        <a:p>
          <a:r>
            <a:rPr lang="zh-TW" altLang="en-US" dirty="0" smtClean="0"/>
            <a:t>阿薩姆紅茶</a:t>
          </a:r>
          <a:endParaRPr lang="zh-TW" altLang="en-US" dirty="0"/>
        </a:p>
      </dgm:t>
    </dgm:pt>
    <dgm:pt modelId="{A0A1C4EC-603F-4A1D-9692-FB5C5006D447}" type="parTrans" cxnId="{BB6A7180-48AF-469F-B1B1-06462EC44872}">
      <dgm:prSet/>
      <dgm:spPr/>
      <dgm:t>
        <a:bodyPr/>
        <a:lstStyle/>
        <a:p>
          <a:endParaRPr lang="zh-TW" altLang="en-US"/>
        </a:p>
      </dgm:t>
    </dgm:pt>
    <dgm:pt modelId="{C1D8BF1C-8F19-48A3-A9CE-85CE0580C326}" type="sibTrans" cxnId="{BB6A7180-48AF-469F-B1B1-06462EC44872}">
      <dgm:prSet/>
      <dgm:spPr/>
      <dgm:t>
        <a:bodyPr/>
        <a:lstStyle/>
        <a:p>
          <a:endParaRPr lang="zh-TW" altLang="en-US"/>
        </a:p>
      </dgm:t>
    </dgm:pt>
    <dgm:pt modelId="{F7C7BFF5-BB30-4452-B1D5-2B880FF80C60}">
      <dgm:prSet phldrT="[文字]"/>
      <dgm:spPr/>
      <dgm:t>
        <a:bodyPr/>
        <a:lstStyle/>
        <a:p>
          <a:r>
            <a:rPr lang="zh-TW" altLang="en-US" dirty="0" smtClean="0"/>
            <a:t>台灣紅茶</a:t>
          </a:r>
          <a:endParaRPr lang="zh-TW" altLang="en-US" dirty="0"/>
        </a:p>
      </dgm:t>
    </dgm:pt>
    <dgm:pt modelId="{C8328707-F304-430F-BCA7-37B3076F439B}" type="parTrans" cxnId="{C3F02840-ACE5-44BC-ACD1-D760CB7B9C67}">
      <dgm:prSet/>
      <dgm:spPr/>
      <dgm:t>
        <a:bodyPr/>
        <a:lstStyle/>
        <a:p>
          <a:endParaRPr lang="zh-TW" altLang="en-US"/>
        </a:p>
      </dgm:t>
    </dgm:pt>
    <dgm:pt modelId="{062F3E5B-75B5-4406-9ED9-9436B658D724}" type="sibTrans" cxnId="{C3F02840-ACE5-44BC-ACD1-D760CB7B9C67}">
      <dgm:prSet/>
      <dgm:spPr/>
      <dgm:t>
        <a:bodyPr/>
        <a:lstStyle/>
        <a:p>
          <a:endParaRPr lang="zh-TW" altLang="en-US"/>
        </a:p>
      </dgm:t>
    </dgm:pt>
    <dgm:pt modelId="{9AB0FA4E-D2C3-4186-BCF2-2F5C8C857639}">
      <dgm:prSet phldrT="[文字]"/>
      <dgm:spPr/>
      <dgm:t>
        <a:bodyPr/>
        <a:lstStyle/>
        <a:p>
          <a:r>
            <a:rPr lang="zh-TW" altLang="en-US" dirty="0" smtClean="0"/>
            <a:t>大吉嶺茶</a:t>
          </a:r>
          <a:endParaRPr lang="zh-TW" altLang="en-US" dirty="0"/>
        </a:p>
      </dgm:t>
    </dgm:pt>
    <dgm:pt modelId="{8C9CE0E4-2A85-4DA4-81FE-FCA39A56B4CC}" type="parTrans" cxnId="{E2799E9F-3A9F-4864-993F-930682439938}">
      <dgm:prSet/>
      <dgm:spPr/>
      <dgm:t>
        <a:bodyPr/>
        <a:lstStyle/>
        <a:p>
          <a:endParaRPr lang="zh-TW" altLang="en-US"/>
        </a:p>
      </dgm:t>
    </dgm:pt>
    <dgm:pt modelId="{237E9555-3065-4D3D-B45B-2F1B8A967525}" type="sibTrans" cxnId="{E2799E9F-3A9F-4864-993F-930682439938}">
      <dgm:prSet/>
      <dgm:spPr/>
      <dgm:t>
        <a:bodyPr/>
        <a:lstStyle/>
        <a:p>
          <a:endParaRPr lang="zh-TW" altLang="en-US"/>
        </a:p>
      </dgm:t>
    </dgm:pt>
    <dgm:pt modelId="{00E5D77B-11C4-468D-ADEA-B1F18244A728}">
      <dgm:prSet phldrT="[文字]"/>
      <dgm:spPr/>
      <dgm:t>
        <a:bodyPr/>
        <a:lstStyle/>
        <a:p>
          <a:r>
            <a:rPr lang="zh-TW" altLang="en-US" dirty="0" smtClean="0"/>
            <a:t>台灣碧螺春綠茶</a:t>
          </a:r>
          <a:endParaRPr lang="zh-TW" altLang="en-US" dirty="0"/>
        </a:p>
      </dgm:t>
    </dgm:pt>
    <dgm:pt modelId="{48A4F603-21E2-4F86-9954-3606D3B476AC}" type="parTrans" cxnId="{00866A31-837A-4BAC-89D4-9287386D23E4}">
      <dgm:prSet/>
      <dgm:spPr/>
      <dgm:t>
        <a:bodyPr/>
        <a:lstStyle/>
        <a:p>
          <a:endParaRPr lang="zh-TW" altLang="en-US"/>
        </a:p>
      </dgm:t>
    </dgm:pt>
    <dgm:pt modelId="{B65CB867-39F2-492A-8D03-47FA03F45AF7}" type="sibTrans" cxnId="{00866A31-837A-4BAC-89D4-9287386D23E4}">
      <dgm:prSet/>
      <dgm:spPr/>
      <dgm:t>
        <a:bodyPr/>
        <a:lstStyle/>
        <a:p>
          <a:endParaRPr lang="zh-TW" altLang="en-US"/>
        </a:p>
      </dgm:t>
    </dgm:pt>
    <dgm:pt modelId="{3B97B7D9-39D7-4EAE-9EFB-70C69B45D92F}">
      <dgm:prSet phldrT="[文字]"/>
      <dgm:spPr/>
      <dgm:t>
        <a:bodyPr/>
        <a:lstStyle/>
        <a:p>
          <a:r>
            <a:rPr lang="zh-TW" altLang="en-US" dirty="0" smtClean="0"/>
            <a:t>台灣龍井茶</a:t>
          </a:r>
          <a:endParaRPr lang="zh-TW" altLang="en-US" dirty="0"/>
        </a:p>
      </dgm:t>
    </dgm:pt>
    <dgm:pt modelId="{0095431E-541E-4A9E-82FF-3449DCA5E12B}" type="parTrans" cxnId="{7B20453A-E67D-428E-814C-60FA2643EBF8}">
      <dgm:prSet/>
      <dgm:spPr/>
      <dgm:t>
        <a:bodyPr/>
        <a:lstStyle/>
        <a:p>
          <a:endParaRPr lang="zh-TW" altLang="en-US"/>
        </a:p>
      </dgm:t>
    </dgm:pt>
    <dgm:pt modelId="{603EA9F4-59AB-48A1-AA74-48B67B95A2E7}" type="sibTrans" cxnId="{7B20453A-E67D-428E-814C-60FA2643EBF8}">
      <dgm:prSet/>
      <dgm:spPr/>
      <dgm:t>
        <a:bodyPr/>
        <a:lstStyle/>
        <a:p>
          <a:endParaRPr lang="zh-TW" altLang="en-US"/>
        </a:p>
      </dgm:t>
    </dgm:pt>
    <dgm:pt modelId="{1910C68D-B9AF-43DE-9A9B-64BE4ADEACE7}">
      <dgm:prSet phldrT="[文字]"/>
      <dgm:spPr/>
      <dgm:t>
        <a:bodyPr/>
        <a:lstStyle/>
        <a:p>
          <a:r>
            <a:rPr lang="zh-TW" altLang="en-US" dirty="0" smtClean="0"/>
            <a:t>桂平西山茶</a:t>
          </a:r>
          <a:endParaRPr lang="zh-TW" altLang="en-US" dirty="0"/>
        </a:p>
      </dgm:t>
    </dgm:pt>
    <dgm:pt modelId="{6C03A255-7BB0-4175-A915-279FA738048C}" type="parTrans" cxnId="{FC9F6B27-9379-4099-8CB1-BFA4C53A64A0}">
      <dgm:prSet/>
      <dgm:spPr/>
      <dgm:t>
        <a:bodyPr/>
        <a:lstStyle/>
        <a:p>
          <a:endParaRPr lang="zh-TW" altLang="en-US"/>
        </a:p>
      </dgm:t>
    </dgm:pt>
    <dgm:pt modelId="{1D3C4F31-B942-40A4-87E7-A77144CA3062}" type="sibTrans" cxnId="{FC9F6B27-9379-4099-8CB1-BFA4C53A64A0}">
      <dgm:prSet/>
      <dgm:spPr/>
      <dgm:t>
        <a:bodyPr/>
        <a:lstStyle/>
        <a:p>
          <a:endParaRPr lang="zh-TW" altLang="en-US"/>
        </a:p>
      </dgm:t>
    </dgm:pt>
    <dgm:pt modelId="{BC757677-C2FA-4E82-8D55-EDF022253A81}">
      <dgm:prSet phldrT="[文字]"/>
      <dgm:spPr/>
      <dgm:t>
        <a:bodyPr/>
        <a:lstStyle/>
        <a:p>
          <a:r>
            <a:rPr lang="zh-TW" altLang="en-US" smtClean="0"/>
            <a:t>午子仙毫茶</a:t>
          </a:r>
          <a:endParaRPr lang="zh-TW" altLang="en-US" dirty="0"/>
        </a:p>
      </dgm:t>
    </dgm:pt>
    <dgm:pt modelId="{5A2D632A-8FBF-416A-AD66-E4C67CD599FF}" type="parTrans" cxnId="{F312EB94-6B5D-4E1B-A61B-CC71B604AC28}">
      <dgm:prSet/>
      <dgm:spPr/>
      <dgm:t>
        <a:bodyPr/>
        <a:lstStyle/>
        <a:p>
          <a:endParaRPr lang="zh-TW" altLang="en-US"/>
        </a:p>
      </dgm:t>
    </dgm:pt>
    <dgm:pt modelId="{C47CAA35-9F96-4518-AF19-907178D46AE2}" type="sibTrans" cxnId="{F312EB94-6B5D-4E1B-A61B-CC71B604AC28}">
      <dgm:prSet/>
      <dgm:spPr/>
      <dgm:t>
        <a:bodyPr/>
        <a:lstStyle/>
        <a:p>
          <a:endParaRPr lang="zh-TW" altLang="en-US"/>
        </a:p>
      </dgm:t>
    </dgm:pt>
    <dgm:pt modelId="{F4ADCF5C-F845-40DB-BABD-CF2BF1AF0D47}">
      <dgm:prSet phldrT="[文字]"/>
      <dgm:spPr/>
      <dgm:t>
        <a:bodyPr/>
        <a:lstStyle/>
        <a:p>
          <a:r>
            <a:rPr lang="zh-TW" altLang="en-US" dirty="0" smtClean="0"/>
            <a:t>大紅袍</a:t>
          </a:r>
          <a:endParaRPr lang="zh-TW" altLang="en-US" dirty="0"/>
        </a:p>
      </dgm:t>
    </dgm:pt>
    <dgm:pt modelId="{8D6E9C47-FF39-47E3-A4A6-725D15DF0A03}" type="parTrans" cxnId="{5C94187B-C6F9-4672-8579-900CD617CE12}">
      <dgm:prSet/>
      <dgm:spPr/>
      <dgm:t>
        <a:bodyPr/>
        <a:lstStyle/>
        <a:p>
          <a:endParaRPr lang="zh-TW" altLang="en-US"/>
        </a:p>
      </dgm:t>
    </dgm:pt>
    <dgm:pt modelId="{A0EF142D-6E3F-42C1-8501-6B5223E4B94B}" type="sibTrans" cxnId="{5C94187B-C6F9-4672-8579-900CD617CE12}">
      <dgm:prSet/>
      <dgm:spPr/>
      <dgm:t>
        <a:bodyPr/>
        <a:lstStyle/>
        <a:p>
          <a:endParaRPr lang="zh-TW" altLang="en-US"/>
        </a:p>
      </dgm:t>
    </dgm:pt>
    <dgm:pt modelId="{9911EDFE-F322-4B02-AF4E-2D119FB2A8C0}">
      <dgm:prSet phldrT="[文字]"/>
      <dgm:spPr/>
      <dgm:t>
        <a:bodyPr/>
        <a:lstStyle/>
        <a:p>
          <a:r>
            <a:rPr lang="zh-TW" altLang="en-US" dirty="0" smtClean="0"/>
            <a:t>鐵觀音</a:t>
          </a:r>
          <a:endParaRPr lang="zh-TW" altLang="en-US" dirty="0"/>
        </a:p>
      </dgm:t>
    </dgm:pt>
    <dgm:pt modelId="{1B75DB9B-35BF-4433-A246-866C2F19D84C}" type="parTrans" cxnId="{7A1C9F24-C653-48F4-8452-344F9B605E6D}">
      <dgm:prSet/>
      <dgm:spPr/>
      <dgm:t>
        <a:bodyPr/>
        <a:lstStyle/>
        <a:p>
          <a:endParaRPr lang="zh-TW" altLang="en-US"/>
        </a:p>
      </dgm:t>
    </dgm:pt>
    <dgm:pt modelId="{65C2B48E-8465-400D-B9FE-212BA3DF16F4}" type="sibTrans" cxnId="{7A1C9F24-C653-48F4-8452-344F9B605E6D}">
      <dgm:prSet/>
      <dgm:spPr/>
      <dgm:t>
        <a:bodyPr/>
        <a:lstStyle/>
        <a:p>
          <a:endParaRPr lang="zh-TW" altLang="en-US"/>
        </a:p>
      </dgm:t>
    </dgm:pt>
    <dgm:pt modelId="{EF211197-E8E4-44A8-A235-B8E70A0A1768}">
      <dgm:prSet phldrT="[文字]"/>
      <dgm:spPr/>
      <dgm:t>
        <a:bodyPr/>
        <a:lstStyle/>
        <a:p>
          <a:r>
            <a:rPr lang="zh-TW" altLang="en-US" dirty="0" smtClean="0"/>
            <a:t>凍頂烏龍茶</a:t>
          </a:r>
          <a:endParaRPr lang="zh-TW" altLang="en-US" dirty="0"/>
        </a:p>
      </dgm:t>
    </dgm:pt>
    <dgm:pt modelId="{C0B593EB-C4F7-4A5F-809A-CD45958A202F}" type="parTrans" cxnId="{73E868FF-EA97-4C92-B6B3-DE556093F977}">
      <dgm:prSet/>
      <dgm:spPr/>
      <dgm:t>
        <a:bodyPr/>
        <a:lstStyle/>
        <a:p>
          <a:endParaRPr lang="zh-TW" altLang="en-US"/>
        </a:p>
      </dgm:t>
    </dgm:pt>
    <dgm:pt modelId="{FA0F74A5-B95B-4C65-90AC-FC5F4BE27415}" type="sibTrans" cxnId="{73E868FF-EA97-4C92-B6B3-DE556093F977}">
      <dgm:prSet/>
      <dgm:spPr/>
      <dgm:t>
        <a:bodyPr/>
        <a:lstStyle/>
        <a:p>
          <a:endParaRPr lang="zh-TW" altLang="en-US"/>
        </a:p>
      </dgm:t>
    </dgm:pt>
    <dgm:pt modelId="{982C4F38-EACA-409D-8FF6-FFC0DC8F771B}">
      <dgm:prSet phldrT="[文字]"/>
      <dgm:spPr/>
      <dgm:t>
        <a:bodyPr/>
        <a:lstStyle/>
        <a:p>
          <a:r>
            <a:rPr lang="zh-TW" altLang="en-US" dirty="0" smtClean="0"/>
            <a:t>東方美人茶</a:t>
          </a:r>
          <a:endParaRPr lang="zh-TW" altLang="en-US" dirty="0"/>
        </a:p>
      </dgm:t>
    </dgm:pt>
    <dgm:pt modelId="{B903F09B-EF62-4ECB-84C6-C5853A05B3BE}" type="parTrans" cxnId="{1C71435E-D652-4F5E-AE2E-538D5CAD5ED0}">
      <dgm:prSet/>
      <dgm:spPr/>
      <dgm:t>
        <a:bodyPr/>
        <a:lstStyle/>
        <a:p>
          <a:endParaRPr lang="zh-TW" altLang="en-US"/>
        </a:p>
      </dgm:t>
    </dgm:pt>
    <dgm:pt modelId="{023EDDE4-0E24-4A62-AB1F-703AEB990293}" type="sibTrans" cxnId="{1C71435E-D652-4F5E-AE2E-538D5CAD5ED0}">
      <dgm:prSet/>
      <dgm:spPr/>
      <dgm:t>
        <a:bodyPr/>
        <a:lstStyle/>
        <a:p>
          <a:endParaRPr lang="zh-TW" altLang="en-US"/>
        </a:p>
      </dgm:t>
    </dgm:pt>
    <dgm:pt modelId="{A4C5D705-0142-43D4-B398-A7D2B4DCC67A}" type="pres">
      <dgm:prSet presAssocID="{4488F34E-0BBA-4C78-A158-DF62925E6E75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EAEA4135-9759-42FF-9E16-84E82C14CBCD}" type="pres">
      <dgm:prSet presAssocID="{4488F34E-0BBA-4C78-A158-DF62925E6E75}" presName="hierFlow" presStyleCnt="0"/>
      <dgm:spPr/>
      <dgm:t>
        <a:bodyPr/>
        <a:lstStyle/>
        <a:p>
          <a:endParaRPr lang="zh-TW" altLang="en-US"/>
        </a:p>
      </dgm:t>
    </dgm:pt>
    <dgm:pt modelId="{477C9394-9D7A-4235-AF49-B9E4FA6B1EFD}" type="pres">
      <dgm:prSet presAssocID="{4488F34E-0BBA-4C78-A158-DF62925E6E75}" presName="hierChild1" presStyleCnt="0">
        <dgm:presLayoutVars>
          <dgm:chPref val="1"/>
          <dgm:animOne val="branch"/>
          <dgm:animLvl val="lvl"/>
        </dgm:presLayoutVars>
      </dgm:prSet>
      <dgm:spPr/>
      <dgm:t>
        <a:bodyPr/>
        <a:lstStyle/>
        <a:p>
          <a:endParaRPr lang="zh-TW" altLang="en-US"/>
        </a:p>
      </dgm:t>
    </dgm:pt>
    <dgm:pt modelId="{9DD24FBC-F5AB-4D91-9661-56423AD6D438}" type="pres">
      <dgm:prSet presAssocID="{2F3648F2-560C-4F3F-B863-0861171A00A4}" presName="Name14" presStyleCnt="0"/>
      <dgm:spPr/>
      <dgm:t>
        <a:bodyPr/>
        <a:lstStyle/>
        <a:p>
          <a:endParaRPr lang="zh-TW" altLang="en-US"/>
        </a:p>
      </dgm:t>
    </dgm:pt>
    <dgm:pt modelId="{0A3836EA-D473-4A4E-B08B-8D23E03F1307}" type="pres">
      <dgm:prSet presAssocID="{2F3648F2-560C-4F3F-B863-0861171A00A4}" presName="level1Shape" presStyleLbl="node0" presStyleIdx="0" presStyleCnt="1" custLinFactX="28566" custLinFactNeighborX="100000" custLinFactNeighborY="-779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A10926E3-A656-4073-A15D-8AA1F8999ABB}" type="pres">
      <dgm:prSet presAssocID="{2F3648F2-560C-4F3F-B863-0861171A00A4}" presName="hierChild2" presStyleCnt="0"/>
      <dgm:spPr/>
      <dgm:t>
        <a:bodyPr/>
        <a:lstStyle/>
        <a:p>
          <a:endParaRPr lang="zh-TW" altLang="en-US"/>
        </a:p>
      </dgm:t>
    </dgm:pt>
    <dgm:pt modelId="{24A6B915-D733-4578-90B1-1695A6644B65}" type="pres">
      <dgm:prSet presAssocID="{BFBD28AA-A507-463C-A163-00F0F2B421B5}" presName="Name19" presStyleLbl="parChTrans1D2" presStyleIdx="0" presStyleCnt="6"/>
      <dgm:spPr/>
      <dgm:t>
        <a:bodyPr/>
        <a:lstStyle/>
        <a:p>
          <a:endParaRPr lang="zh-TW" altLang="en-US"/>
        </a:p>
      </dgm:t>
    </dgm:pt>
    <dgm:pt modelId="{EB70D2F2-E59D-4343-8064-11E587FCB15F}" type="pres">
      <dgm:prSet presAssocID="{CD11D99A-240F-46AD-899A-14198E4FCB1F}" presName="Name21" presStyleCnt="0"/>
      <dgm:spPr/>
      <dgm:t>
        <a:bodyPr/>
        <a:lstStyle/>
        <a:p>
          <a:endParaRPr lang="zh-TW" altLang="en-US"/>
        </a:p>
      </dgm:t>
    </dgm:pt>
    <dgm:pt modelId="{521575AF-2DFE-4CAC-8DBB-8315D51789D6}" type="pres">
      <dgm:prSet presAssocID="{CD11D99A-240F-46AD-899A-14198E4FCB1F}" presName="level2Shape" presStyleLbl="node2" presStyleIdx="0" presStyleCnt="6" custLinFactX="29811" custLinFactNeighborX="100000" custLinFactNeighborY="2706"/>
      <dgm:spPr/>
      <dgm:t>
        <a:bodyPr/>
        <a:lstStyle/>
        <a:p>
          <a:endParaRPr lang="zh-TW" altLang="en-US"/>
        </a:p>
      </dgm:t>
    </dgm:pt>
    <dgm:pt modelId="{1B0CB498-8CEB-4485-8A0B-91F870AE5760}" type="pres">
      <dgm:prSet presAssocID="{CD11D99A-240F-46AD-899A-14198E4FCB1F}" presName="hierChild3" presStyleCnt="0"/>
      <dgm:spPr/>
      <dgm:t>
        <a:bodyPr/>
        <a:lstStyle/>
        <a:p>
          <a:endParaRPr lang="zh-TW" altLang="en-US"/>
        </a:p>
      </dgm:t>
    </dgm:pt>
    <dgm:pt modelId="{99501BC3-DA02-4822-B935-330C2F7F576C}" type="pres">
      <dgm:prSet presAssocID="{96103F1C-F651-43C4-84FF-CF9F6F0140EB}" presName="Name19" presStyleLbl="parChTrans1D2" presStyleIdx="1" presStyleCnt="6"/>
      <dgm:spPr/>
      <dgm:t>
        <a:bodyPr/>
        <a:lstStyle/>
        <a:p>
          <a:endParaRPr lang="zh-TW" altLang="en-US"/>
        </a:p>
      </dgm:t>
    </dgm:pt>
    <dgm:pt modelId="{FBB36DAF-0F3F-4E1E-A8D4-3B49B25ACD22}" type="pres">
      <dgm:prSet presAssocID="{016C178E-35A5-4475-B858-D6A9263BD114}" presName="Name21" presStyleCnt="0"/>
      <dgm:spPr/>
      <dgm:t>
        <a:bodyPr/>
        <a:lstStyle/>
        <a:p>
          <a:endParaRPr lang="zh-TW" altLang="en-US"/>
        </a:p>
      </dgm:t>
    </dgm:pt>
    <dgm:pt modelId="{529983EA-3CDA-4B96-828E-2184919C3F68}" type="pres">
      <dgm:prSet presAssocID="{016C178E-35A5-4475-B858-D6A9263BD114}" presName="level2Shape" presStyleLbl="node2" presStyleIdx="1" presStyleCnt="6" custLinFactX="29811" custLinFactNeighborX="100000" custLinFactNeighborY="2706"/>
      <dgm:spPr/>
      <dgm:t>
        <a:bodyPr/>
        <a:lstStyle/>
        <a:p>
          <a:endParaRPr lang="zh-TW" altLang="en-US"/>
        </a:p>
      </dgm:t>
    </dgm:pt>
    <dgm:pt modelId="{4659A8FE-104F-435F-960F-537A23FC712F}" type="pres">
      <dgm:prSet presAssocID="{016C178E-35A5-4475-B858-D6A9263BD114}" presName="hierChild3" presStyleCnt="0"/>
      <dgm:spPr/>
      <dgm:t>
        <a:bodyPr/>
        <a:lstStyle/>
        <a:p>
          <a:endParaRPr lang="zh-TW" altLang="en-US"/>
        </a:p>
      </dgm:t>
    </dgm:pt>
    <dgm:pt modelId="{84ABA359-D5BF-4461-A5C5-E92E2741FC69}" type="pres">
      <dgm:prSet presAssocID="{FCF89C45-5FAE-4E65-841F-5480EB3882BE}" presName="Name19" presStyleLbl="parChTrans1D3" presStyleIdx="0" presStyleCnt="8"/>
      <dgm:spPr/>
      <dgm:t>
        <a:bodyPr/>
        <a:lstStyle/>
        <a:p>
          <a:endParaRPr lang="zh-TW" altLang="en-US"/>
        </a:p>
      </dgm:t>
    </dgm:pt>
    <dgm:pt modelId="{598101E1-4A12-49C3-9663-0584AFB34C85}" type="pres">
      <dgm:prSet presAssocID="{8BAF3DC6-8890-4957-81D5-E75DEA9882B0}" presName="Name21" presStyleCnt="0"/>
      <dgm:spPr/>
      <dgm:t>
        <a:bodyPr/>
        <a:lstStyle/>
        <a:p>
          <a:endParaRPr lang="zh-TW" altLang="en-US"/>
        </a:p>
      </dgm:t>
    </dgm:pt>
    <dgm:pt modelId="{EA450A20-9576-4AB4-8058-6E5AC079CC21}" type="pres">
      <dgm:prSet presAssocID="{8BAF3DC6-8890-4957-81D5-E75DEA9882B0}" presName="level2Shape" presStyleLbl="node3" presStyleIdx="0" presStyleCnt="8" custLinFactX="29811" custLinFactNeighborX="100000" custLinFactNeighborY="2706"/>
      <dgm:spPr/>
      <dgm:t>
        <a:bodyPr/>
        <a:lstStyle/>
        <a:p>
          <a:endParaRPr lang="zh-TW" altLang="en-US"/>
        </a:p>
      </dgm:t>
    </dgm:pt>
    <dgm:pt modelId="{BEC68E02-1481-451C-977A-4FCDD40E1FAE}" type="pres">
      <dgm:prSet presAssocID="{8BAF3DC6-8890-4957-81D5-E75DEA9882B0}" presName="hierChild3" presStyleCnt="0"/>
      <dgm:spPr/>
      <dgm:t>
        <a:bodyPr/>
        <a:lstStyle/>
        <a:p>
          <a:endParaRPr lang="zh-TW" altLang="en-US"/>
        </a:p>
      </dgm:t>
    </dgm:pt>
    <dgm:pt modelId="{1E0D2C76-CE7B-409E-BF75-303F1143765B}" type="pres">
      <dgm:prSet presAssocID="{F7F24067-EAA6-4BA7-A2AF-40892F1D93FB}" presName="Name19" presStyleLbl="parChTrans1D3" presStyleIdx="1" presStyleCnt="8"/>
      <dgm:spPr/>
      <dgm:t>
        <a:bodyPr/>
        <a:lstStyle/>
        <a:p>
          <a:endParaRPr lang="zh-TW" altLang="en-US"/>
        </a:p>
      </dgm:t>
    </dgm:pt>
    <dgm:pt modelId="{805809D9-4B23-4C2C-BFAA-35E1784FFAC6}" type="pres">
      <dgm:prSet presAssocID="{54AB3720-8162-4EBA-B0A0-3969EB0C1827}" presName="Name21" presStyleCnt="0"/>
      <dgm:spPr/>
      <dgm:t>
        <a:bodyPr/>
        <a:lstStyle/>
        <a:p>
          <a:endParaRPr lang="zh-TW" altLang="en-US"/>
        </a:p>
      </dgm:t>
    </dgm:pt>
    <dgm:pt modelId="{8D989B23-8F64-4CF1-AB67-92E79570F60B}" type="pres">
      <dgm:prSet presAssocID="{54AB3720-8162-4EBA-B0A0-3969EB0C1827}" presName="level2Shape" presStyleLbl="node3" presStyleIdx="1" presStyleCnt="8" custLinFactX="29811" custLinFactNeighborX="100000" custLinFactNeighborY="2706"/>
      <dgm:spPr/>
      <dgm:t>
        <a:bodyPr/>
        <a:lstStyle/>
        <a:p>
          <a:endParaRPr lang="zh-TW" altLang="en-US"/>
        </a:p>
      </dgm:t>
    </dgm:pt>
    <dgm:pt modelId="{CD0867F8-E57B-43C7-86B2-0E220E2D930A}" type="pres">
      <dgm:prSet presAssocID="{54AB3720-8162-4EBA-B0A0-3969EB0C1827}" presName="hierChild3" presStyleCnt="0"/>
      <dgm:spPr/>
      <dgm:t>
        <a:bodyPr/>
        <a:lstStyle/>
        <a:p>
          <a:endParaRPr lang="zh-TW" altLang="en-US"/>
        </a:p>
      </dgm:t>
    </dgm:pt>
    <dgm:pt modelId="{3C81ED55-C80F-46CA-909F-1B1EB3E11703}" type="pres">
      <dgm:prSet presAssocID="{6B25229B-7E6A-4899-83FC-44650C7A2042}" presName="Name19" presStyleLbl="parChTrans1D3" presStyleIdx="2" presStyleCnt="8"/>
      <dgm:spPr/>
      <dgm:t>
        <a:bodyPr/>
        <a:lstStyle/>
        <a:p>
          <a:endParaRPr lang="zh-TW" altLang="en-US"/>
        </a:p>
      </dgm:t>
    </dgm:pt>
    <dgm:pt modelId="{24D0C985-75A8-48D3-BFDD-82282986E174}" type="pres">
      <dgm:prSet presAssocID="{63EF3EBF-4BA7-4018-A1C2-4931FD4E8458}" presName="Name21" presStyleCnt="0"/>
      <dgm:spPr/>
      <dgm:t>
        <a:bodyPr/>
        <a:lstStyle/>
        <a:p>
          <a:endParaRPr lang="zh-TW" altLang="en-US"/>
        </a:p>
      </dgm:t>
    </dgm:pt>
    <dgm:pt modelId="{A69CC25C-CADE-4AD1-901E-6D6C39250045}" type="pres">
      <dgm:prSet presAssocID="{63EF3EBF-4BA7-4018-A1C2-4931FD4E8458}" presName="level2Shape" presStyleLbl="node3" presStyleIdx="2" presStyleCnt="8" custLinFactX="29811" custLinFactNeighborX="100000" custLinFactNeighborY="2706"/>
      <dgm:spPr/>
      <dgm:t>
        <a:bodyPr/>
        <a:lstStyle/>
        <a:p>
          <a:endParaRPr lang="zh-TW" altLang="en-US"/>
        </a:p>
      </dgm:t>
    </dgm:pt>
    <dgm:pt modelId="{CA6C5B05-3E11-48A7-85C5-AA6DD2A5FC9A}" type="pres">
      <dgm:prSet presAssocID="{63EF3EBF-4BA7-4018-A1C2-4931FD4E8458}" presName="hierChild3" presStyleCnt="0"/>
      <dgm:spPr/>
      <dgm:t>
        <a:bodyPr/>
        <a:lstStyle/>
        <a:p>
          <a:endParaRPr lang="zh-TW" altLang="en-US"/>
        </a:p>
      </dgm:t>
    </dgm:pt>
    <dgm:pt modelId="{44EAC2D9-890F-45D2-AF9A-A167380A1730}" type="pres">
      <dgm:prSet presAssocID="{3F7755B9-3E02-4B8B-82DE-6490F4C21EE8}" presName="Name19" presStyleLbl="parChTrans1D3" presStyleIdx="3" presStyleCnt="8"/>
      <dgm:spPr/>
      <dgm:t>
        <a:bodyPr/>
        <a:lstStyle/>
        <a:p>
          <a:endParaRPr lang="zh-TW" altLang="en-US"/>
        </a:p>
      </dgm:t>
    </dgm:pt>
    <dgm:pt modelId="{026FB184-112D-46F2-BE69-78DF57DE8F5B}" type="pres">
      <dgm:prSet presAssocID="{42DACC80-FCF3-4EA0-80A3-051FB3B3DAE2}" presName="Name21" presStyleCnt="0"/>
      <dgm:spPr/>
      <dgm:t>
        <a:bodyPr/>
        <a:lstStyle/>
        <a:p>
          <a:endParaRPr lang="zh-TW" altLang="en-US"/>
        </a:p>
      </dgm:t>
    </dgm:pt>
    <dgm:pt modelId="{598D8DFE-7A5C-4EFD-AD79-426E5FD4A81E}" type="pres">
      <dgm:prSet presAssocID="{42DACC80-FCF3-4EA0-80A3-051FB3B3DAE2}" presName="level2Shape" presStyleLbl="node3" presStyleIdx="3" presStyleCnt="8" custLinFactX="29811" custLinFactNeighborX="100000" custLinFactNeighborY="2706"/>
      <dgm:spPr/>
      <dgm:t>
        <a:bodyPr/>
        <a:lstStyle/>
        <a:p>
          <a:endParaRPr lang="zh-TW" altLang="en-US"/>
        </a:p>
      </dgm:t>
    </dgm:pt>
    <dgm:pt modelId="{3BE88710-7D86-472A-AFC2-A1137DFA08FF}" type="pres">
      <dgm:prSet presAssocID="{42DACC80-FCF3-4EA0-80A3-051FB3B3DAE2}" presName="hierChild3" presStyleCnt="0"/>
      <dgm:spPr/>
      <dgm:t>
        <a:bodyPr/>
        <a:lstStyle/>
        <a:p>
          <a:endParaRPr lang="zh-TW" altLang="en-US"/>
        </a:p>
      </dgm:t>
    </dgm:pt>
    <dgm:pt modelId="{A8A574CA-DC1F-429F-BD11-A42E73825BD2}" type="pres">
      <dgm:prSet presAssocID="{7FDCBE69-E5BE-4F1A-B416-1492153DE644}" presName="Name19" presStyleLbl="parChTrans1D3" presStyleIdx="4" presStyleCnt="8"/>
      <dgm:spPr/>
      <dgm:t>
        <a:bodyPr/>
        <a:lstStyle/>
        <a:p>
          <a:endParaRPr lang="zh-TW" altLang="en-US"/>
        </a:p>
      </dgm:t>
    </dgm:pt>
    <dgm:pt modelId="{7903307C-90E9-4971-BB68-B993632900E0}" type="pres">
      <dgm:prSet presAssocID="{A3A36EE5-11C9-4E1A-BE87-F57DFCECB4A1}" presName="Name21" presStyleCnt="0"/>
      <dgm:spPr/>
      <dgm:t>
        <a:bodyPr/>
        <a:lstStyle/>
        <a:p>
          <a:endParaRPr lang="zh-TW" altLang="en-US"/>
        </a:p>
      </dgm:t>
    </dgm:pt>
    <dgm:pt modelId="{A55D00A5-0EE5-4C61-A82B-9267634A2774}" type="pres">
      <dgm:prSet presAssocID="{A3A36EE5-11C9-4E1A-BE87-F57DFCECB4A1}" presName="level2Shape" presStyleLbl="node3" presStyleIdx="4" presStyleCnt="8" custLinFactX="29811" custLinFactNeighborX="100000" custLinFactNeighborY="2706"/>
      <dgm:spPr/>
      <dgm:t>
        <a:bodyPr/>
        <a:lstStyle/>
        <a:p>
          <a:endParaRPr lang="zh-TW" altLang="en-US"/>
        </a:p>
      </dgm:t>
    </dgm:pt>
    <dgm:pt modelId="{DB20C1B7-1A03-4D63-A259-1E618DB0E8A0}" type="pres">
      <dgm:prSet presAssocID="{A3A36EE5-11C9-4E1A-BE87-F57DFCECB4A1}" presName="hierChild3" presStyleCnt="0"/>
      <dgm:spPr/>
      <dgm:t>
        <a:bodyPr/>
        <a:lstStyle/>
        <a:p>
          <a:endParaRPr lang="zh-TW" altLang="en-US"/>
        </a:p>
      </dgm:t>
    </dgm:pt>
    <dgm:pt modelId="{1FC12914-81A3-4B9D-958F-D428C01FEFF3}" type="pres">
      <dgm:prSet presAssocID="{62D1551F-DACE-45EC-AF55-0A71584387E5}" presName="Name19" presStyleLbl="parChTrans1D2" presStyleIdx="2" presStyleCnt="6"/>
      <dgm:spPr/>
      <dgm:t>
        <a:bodyPr/>
        <a:lstStyle/>
        <a:p>
          <a:endParaRPr lang="zh-TW" altLang="en-US"/>
        </a:p>
      </dgm:t>
    </dgm:pt>
    <dgm:pt modelId="{4BD47039-02AA-4DAE-95F0-4F39E8B9ADF6}" type="pres">
      <dgm:prSet presAssocID="{DC2B204E-56B4-404C-ABEC-6D799F0513C0}" presName="Name21" presStyleCnt="0"/>
      <dgm:spPr/>
      <dgm:t>
        <a:bodyPr/>
        <a:lstStyle/>
        <a:p>
          <a:endParaRPr lang="zh-TW" altLang="en-US"/>
        </a:p>
      </dgm:t>
    </dgm:pt>
    <dgm:pt modelId="{3B15099C-9720-4DE1-B645-D4D38C3353D2}" type="pres">
      <dgm:prSet presAssocID="{DC2B204E-56B4-404C-ABEC-6D799F0513C0}" presName="level2Shape" presStyleLbl="node2" presStyleIdx="2" presStyleCnt="6" custLinFactNeighborY="2598"/>
      <dgm:spPr/>
      <dgm:t>
        <a:bodyPr/>
        <a:lstStyle/>
        <a:p>
          <a:endParaRPr lang="zh-TW" altLang="en-US"/>
        </a:p>
      </dgm:t>
    </dgm:pt>
    <dgm:pt modelId="{B6F4D973-2116-43E5-8EE4-C11246C90753}" type="pres">
      <dgm:prSet presAssocID="{DC2B204E-56B4-404C-ABEC-6D799F0513C0}" presName="hierChild3" presStyleCnt="0"/>
      <dgm:spPr/>
      <dgm:t>
        <a:bodyPr/>
        <a:lstStyle/>
        <a:p>
          <a:endParaRPr lang="zh-TW" altLang="en-US"/>
        </a:p>
      </dgm:t>
    </dgm:pt>
    <dgm:pt modelId="{91E0FB83-6CBC-4CDC-8090-EE79FB48B2F4}" type="pres">
      <dgm:prSet presAssocID="{F4236BAB-992E-4BAA-9162-BCF4C9DACE03}" presName="Name19" presStyleLbl="parChTrans1D3" presStyleIdx="5" presStyleCnt="8"/>
      <dgm:spPr/>
      <dgm:t>
        <a:bodyPr/>
        <a:lstStyle/>
        <a:p>
          <a:endParaRPr lang="zh-TW" altLang="en-US"/>
        </a:p>
      </dgm:t>
    </dgm:pt>
    <dgm:pt modelId="{F067ED6E-39A6-4C61-84CA-CCC62C75EA6A}" type="pres">
      <dgm:prSet presAssocID="{03F06CD5-92FE-4DAC-8328-C4CB7737F9D1}" presName="Name21" presStyleCnt="0"/>
      <dgm:spPr/>
      <dgm:t>
        <a:bodyPr/>
        <a:lstStyle/>
        <a:p>
          <a:endParaRPr lang="zh-TW" altLang="en-US"/>
        </a:p>
      </dgm:t>
    </dgm:pt>
    <dgm:pt modelId="{D7B771A5-7737-462C-98DF-92C0AEE0D1E6}" type="pres">
      <dgm:prSet presAssocID="{03F06CD5-92FE-4DAC-8328-C4CB7737F9D1}" presName="level2Shape" presStyleLbl="node3" presStyleIdx="5" presStyleCnt="8"/>
      <dgm:spPr/>
      <dgm:t>
        <a:bodyPr/>
        <a:lstStyle/>
        <a:p>
          <a:endParaRPr lang="zh-TW" altLang="en-US"/>
        </a:p>
      </dgm:t>
    </dgm:pt>
    <dgm:pt modelId="{12D31C1E-347C-478F-9A8A-1DD8A9B58B99}" type="pres">
      <dgm:prSet presAssocID="{03F06CD5-92FE-4DAC-8328-C4CB7737F9D1}" presName="hierChild3" presStyleCnt="0"/>
      <dgm:spPr/>
      <dgm:t>
        <a:bodyPr/>
        <a:lstStyle/>
        <a:p>
          <a:endParaRPr lang="zh-TW" altLang="en-US"/>
        </a:p>
      </dgm:t>
    </dgm:pt>
    <dgm:pt modelId="{17BCF422-37D6-4D6B-9642-0649B9A405E9}" type="pres">
      <dgm:prSet presAssocID="{35DF4C5F-B15C-4783-8A07-EEC7210AB4EB}" presName="Name19" presStyleLbl="parChTrans1D4" presStyleIdx="0" presStyleCnt="12"/>
      <dgm:spPr/>
      <dgm:t>
        <a:bodyPr/>
        <a:lstStyle/>
        <a:p>
          <a:endParaRPr lang="zh-TW" altLang="en-US"/>
        </a:p>
      </dgm:t>
    </dgm:pt>
    <dgm:pt modelId="{A043EF63-66BE-41F3-B7D6-BB1960CBAA39}" type="pres">
      <dgm:prSet presAssocID="{9C6E0D90-E543-4B79-9E08-59BBE97634B7}" presName="Name21" presStyleCnt="0"/>
      <dgm:spPr/>
      <dgm:t>
        <a:bodyPr/>
        <a:lstStyle/>
        <a:p>
          <a:endParaRPr lang="zh-TW" altLang="en-US"/>
        </a:p>
      </dgm:t>
    </dgm:pt>
    <dgm:pt modelId="{C619D49D-2F7C-4A3C-B412-E59BE2066BAA}" type="pres">
      <dgm:prSet presAssocID="{9C6E0D90-E543-4B79-9E08-59BBE97634B7}" presName="level2Shape" presStyleLbl="node4" presStyleIdx="0" presStyleCnt="12"/>
      <dgm:spPr/>
      <dgm:t>
        <a:bodyPr/>
        <a:lstStyle/>
        <a:p>
          <a:endParaRPr lang="zh-TW" altLang="en-US"/>
        </a:p>
      </dgm:t>
    </dgm:pt>
    <dgm:pt modelId="{4B96F90B-338D-4400-B55F-621D9A0C4E48}" type="pres">
      <dgm:prSet presAssocID="{9C6E0D90-E543-4B79-9E08-59BBE97634B7}" presName="hierChild3" presStyleCnt="0"/>
      <dgm:spPr/>
      <dgm:t>
        <a:bodyPr/>
        <a:lstStyle/>
        <a:p>
          <a:endParaRPr lang="zh-TW" altLang="en-US"/>
        </a:p>
      </dgm:t>
    </dgm:pt>
    <dgm:pt modelId="{F8E01F7C-6864-4A76-8DBB-07EEB7C445AE}" type="pres">
      <dgm:prSet presAssocID="{A0A1C4EC-603F-4A1D-9692-FB5C5006D447}" presName="Name19" presStyleLbl="parChTrans1D4" presStyleIdx="1" presStyleCnt="12"/>
      <dgm:spPr/>
      <dgm:t>
        <a:bodyPr/>
        <a:lstStyle/>
        <a:p>
          <a:endParaRPr lang="zh-TW" altLang="en-US"/>
        </a:p>
      </dgm:t>
    </dgm:pt>
    <dgm:pt modelId="{D503D8C5-3EA2-4AD6-8B0B-A5286826EC9B}" type="pres">
      <dgm:prSet presAssocID="{4FEE0943-381E-4221-AD39-5349F92CB8AA}" presName="Name21" presStyleCnt="0"/>
      <dgm:spPr/>
      <dgm:t>
        <a:bodyPr/>
        <a:lstStyle/>
        <a:p>
          <a:endParaRPr lang="zh-TW" altLang="en-US"/>
        </a:p>
      </dgm:t>
    </dgm:pt>
    <dgm:pt modelId="{346C93FA-F63F-45B9-803E-C47822E0ECC7}" type="pres">
      <dgm:prSet presAssocID="{4FEE0943-381E-4221-AD39-5349F92CB8AA}" presName="level2Shape" presStyleLbl="node4" presStyleIdx="1" presStyleCnt="12"/>
      <dgm:spPr/>
      <dgm:t>
        <a:bodyPr/>
        <a:lstStyle/>
        <a:p>
          <a:endParaRPr lang="zh-TW" altLang="en-US"/>
        </a:p>
      </dgm:t>
    </dgm:pt>
    <dgm:pt modelId="{45E598D7-4909-4DC5-A628-D72E5CADC028}" type="pres">
      <dgm:prSet presAssocID="{4FEE0943-381E-4221-AD39-5349F92CB8AA}" presName="hierChild3" presStyleCnt="0"/>
      <dgm:spPr/>
      <dgm:t>
        <a:bodyPr/>
        <a:lstStyle/>
        <a:p>
          <a:endParaRPr lang="zh-TW" altLang="en-US"/>
        </a:p>
      </dgm:t>
    </dgm:pt>
    <dgm:pt modelId="{98C9A9BB-99DB-4C0A-AA26-A718B5D6C0EE}" type="pres">
      <dgm:prSet presAssocID="{C8328707-F304-430F-BCA7-37B3076F439B}" presName="Name19" presStyleLbl="parChTrans1D4" presStyleIdx="2" presStyleCnt="12"/>
      <dgm:spPr/>
      <dgm:t>
        <a:bodyPr/>
        <a:lstStyle/>
        <a:p>
          <a:endParaRPr lang="zh-TW" altLang="en-US"/>
        </a:p>
      </dgm:t>
    </dgm:pt>
    <dgm:pt modelId="{D98918B8-021C-4119-8E42-30F6BCCBB6C1}" type="pres">
      <dgm:prSet presAssocID="{F7C7BFF5-BB30-4452-B1D5-2B880FF80C60}" presName="Name21" presStyleCnt="0"/>
      <dgm:spPr/>
      <dgm:t>
        <a:bodyPr/>
        <a:lstStyle/>
        <a:p>
          <a:endParaRPr lang="zh-TW" altLang="en-US"/>
        </a:p>
      </dgm:t>
    </dgm:pt>
    <dgm:pt modelId="{278A8B5D-A1C9-47C2-9EB8-222EBE93F00B}" type="pres">
      <dgm:prSet presAssocID="{F7C7BFF5-BB30-4452-B1D5-2B880FF80C60}" presName="level2Shape" presStyleLbl="node4" presStyleIdx="2" presStyleCnt="12"/>
      <dgm:spPr/>
      <dgm:t>
        <a:bodyPr/>
        <a:lstStyle/>
        <a:p>
          <a:endParaRPr lang="zh-TW" altLang="en-US"/>
        </a:p>
      </dgm:t>
    </dgm:pt>
    <dgm:pt modelId="{85408D51-43F3-4428-8EC0-4719CD504810}" type="pres">
      <dgm:prSet presAssocID="{F7C7BFF5-BB30-4452-B1D5-2B880FF80C60}" presName="hierChild3" presStyleCnt="0"/>
      <dgm:spPr/>
      <dgm:t>
        <a:bodyPr/>
        <a:lstStyle/>
        <a:p>
          <a:endParaRPr lang="zh-TW" altLang="en-US"/>
        </a:p>
      </dgm:t>
    </dgm:pt>
    <dgm:pt modelId="{1B4B6C07-EC06-41F4-9FC8-90495487DD54}" type="pres">
      <dgm:prSet presAssocID="{8C9CE0E4-2A85-4DA4-81FE-FCA39A56B4CC}" presName="Name19" presStyleLbl="parChTrans1D4" presStyleIdx="3" presStyleCnt="12"/>
      <dgm:spPr/>
      <dgm:t>
        <a:bodyPr/>
        <a:lstStyle/>
        <a:p>
          <a:endParaRPr lang="zh-TW" altLang="en-US"/>
        </a:p>
      </dgm:t>
    </dgm:pt>
    <dgm:pt modelId="{877350D9-E470-452B-A8CA-78AFA938B970}" type="pres">
      <dgm:prSet presAssocID="{9AB0FA4E-D2C3-4186-BCF2-2F5C8C857639}" presName="Name21" presStyleCnt="0"/>
      <dgm:spPr/>
      <dgm:t>
        <a:bodyPr/>
        <a:lstStyle/>
        <a:p>
          <a:endParaRPr lang="zh-TW" altLang="en-US"/>
        </a:p>
      </dgm:t>
    </dgm:pt>
    <dgm:pt modelId="{43422B38-8E88-4268-B04C-631594ACD458}" type="pres">
      <dgm:prSet presAssocID="{9AB0FA4E-D2C3-4186-BCF2-2F5C8C857639}" presName="level2Shape" presStyleLbl="node4" presStyleIdx="3" presStyleCnt="12"/>
      <dgm:spPr/>
      <dgm:t>
        <a:bodyPr/>
        <a:lstStyle/>
        <a:p>
          <a:endParaRPr lang="zh-TW" altLang="en-US"/>
        </a:p>
      </dgm:t>
    </dgm:pt>
    <dgm:pt modelId="{6794D431-2313-4255-850D-E12D3629572D}" type="pres">
      <dgm:prSet presAssocID="{9AB0FA4E-D2C3-4186-BCF2-2F5C8C857639}" presName="hierChild3" presStyleCnt="0"/>
      <dgm:spPr/>
      <dgm:t>
        <a:bodyPr/>
        <a:lstStyle/>
        <a:p>
          <a:endParaRPr lang="zh-TW" altLang="en-US"/>
        </a:p>
      </dgm:t>
    </dgm:pt>
    <dgm:pt modelId="{64527C4D-5B48-4981-9F54-3965F911AD55}" type="pres">
      <dgm:prSet presAssocID="{FE248732-A738-4D0A-8205-DB7B7F8DB7B4}" presName="Name19" presStyleLbl="parChTrans1D3" presStyleIdx="6" presStyleCnt="8"/>
      <dgm:spPr/>
      <dgm:t>
        <a:bodyPr/>
        <a:lstStyle/>
        <a:p>
          <a:endParaRPr lang="zh-TW" altLang="en-US"/>
        </a:p>
      </dgm:t>
    </dgm:pt>
    <dgm:pt modelId="{33E1A7D9-6305-4132-A7BC-F93300ABF1B9}" type="pres">
      <dgm:prSet presAssocID="{92B33F1F-A850-4D59-8524-EBA677E511D4}" presName="Name21" presStyleCnt="0"/>
      <dgm:spPr/>
      <dgm:t>
        <a:bodyPr/>
        <a:lstStyle/>
        <a:p>
          <a:endParaRPr lang="zh-TW" altLang="en-US"/>
        </a:p>
      </dgm:t>
    </dgm:pt>
    <dgm:pt modelId="{BC8E540E-EF3B-4F35-A70B-BF95488ED02B}" type="pres">
      <dgm:prSet presAssocID="{92B33F1F-A850-4D59-8524-EBA677E511D4}" presName="level2Shape" presStyleLbl="node3" presStyleIdx="6" presStyleCnt="8"/>
      <dgm:spPr/>
      <dgm:t>
        <a:bodyPr/>
        <a:lstStyle/>
        <a:p>
          <a:endParaRPr lang="zh-TW" altLang="en-US"/>
        </a:p>
      </dgm:t>
    </dgm:pt>
    <dgm:pt modelId="{78717DCB-1BAA-4FAF-BDD6-203CB0B36E89}" type="pres">
      <dgm:prSet presAssocID="{92B33F1F-A850-4D59-8524-EBA677E511D4}" presName="hierChild3" presStyleCnt="0"/>
      <dgm:spPr/>
      <dgm:t>
        <a:bodyPr/>
        <a:lstStyle/>
        <a:p>
          <a:endParaRPr lang="zh-TW" altLang="en-US"/>
        </a:p>
      </dgm:t>
    </dgm:pt>
    <dgm:pt modelId="{AB5299D9-364A-444B-A96E-990DEA02870D}" type="pres">
      <dgm:prSet presAssocID="{48A4F603-21E2-4F86-9954-3606D3B476AC}" presName="Name19" presStyleLbl="parChTrans1D4" presStyleIdx="4" presStyleCnt="12"/>
      <dgm:spPr/>
      <dgm:t>
        <a:bodyPr/>
        <a:lstStyle/>
        <a:p>
          <a:endParaRPr lang="zh-TW" altLang="en-US"/>
        </a:p>
      </dgm:t>
    </dgm:pt>
    <dgm:pt modelId="{313B68BB-A1BE-40AE-98D7-C12E4370304E}" type="pres">
      <dgm:prSet presAssocID="{00E5D77B-11C4-468D-ADEA-B1F18244A728}" presName="Name21" presStyleCnt="0"/>
      <dgm:spPr/>
      <dgm:t>
        <a:bodyPr/>
        <a:lstStyle/>
        <a:p>
          <a:endParaRPr lang="zh-TW" altLang="en-US"/>
        </a:p>
      </dgm:t>
    </dgm:pt>
    <dgm:pt modelId="{831B60D3-80D0-43C3-B322-C904510A43B8}" type="pres">
      <dgm:prSet presAssocID="{00E5D77B-11C4-468D-ADEA-B1F18244A728}" presName="level2Shape" presStyleLbl="node4" presStyleIdx="4" presStyleCnt="12"/>
      <dgm:spPr/>
      <dgm:t>
        <a:bodyPr/>
        <a:lstStyle/>
        <a:p>
          <a:endParaRPr lang="zh-TW" altLang="en-US"/>
        </a:p>
      </dgm:t>
    </dgm:pt>
    <dgm:pt modelId="{453263B1-9F1F-4A3D-BCB6-19608E5414A9}" type="pres">
      <dgm:prSet presAssocID="{00E5D77B-11C4-468D-ADEA-B1F18244A728}" presName="hierChild3" presStyleCnt="0"/>
      <dgm:spPr/>
      <dgm:t>
        <a:bodyPr/>
        <a:lstStyle/>
        <a:p>
          <a:endParaRPr lang="zh-TW" altLang="en-US"/>
        </a:p>
      </dgm:t>
    </dgm:pt>
    <dgm:pt modelId="{161350FB-7149-4669-944B-38EC25D2968A}" type="pres">
      <dgm:prSet presAssocID="{0095431E-541E-4A9E-82FF-3449DCA5E12B}" presName="Name19" presStyleLbl="parChTrans1D4" presStyleIdx="5" presStyleCnt="12"/>
      <dgm:spPr/>
      <dgm:t>
        <a:bodyPr/>
        <a:lstStyle/>
        <a:p>
          <a:endParaRPr lang="zh-TW" altLang="en-US"/>
        </a:p>
      </dgm:t>
    </dgm:pt>
    <dgm:pt modelId="{28C4A73D-8CE4-46E2-9CF2-D9D6C6AF7A7A}" type="pres">
      <dgm:prSet presAssocID="{3B97B7D9-39D7-4EAE-9EFB-70C69B45D92F}" presName="Name21" presStyleCnt="0"/>
      <dgm:spPr/>
      <dgm:t>
        <a:bodyPr/>
        <a:lstStyle/>
        <a:p>
          <a:endParaRPr lang="zh-TW" altLang="en-US"/>
        </a:p>
      </dgm:t>
    </dgm:pt>
    <dgm:pt modelId="{0BC5B5CC-5561-4E97-BB4A-90C6D4BF2021}" type="pres">
      <dgm:prSet presAssocID="{3B97B7D9-39D7-4EAE-9EFB-70C69B45D92F}" presName="level2Shape" presStyleLbl="node4" presStyleIdx="5" presStyleCnt="12"/>
      <dgm:spPr/>
      <dgm:t>
        <a:bodyPr/>
        <a:lstStyle/>
        <a:p>
          <a:endParaRPr lang="zh-TW" altLang="en-US"/>
        </a:p>
      </dgm:t>
    </dgm:pt>
    <dgm:pt modelId="{47A4FDFC-3070-419E-BA0D-D134765893C5}" type="pres">
      <dgm:prSet presAssocID="{3B97B7D9-39D7-4EAE-9EFB-70C69B45D92F}" presName="hierChild3" presStyleCnt="0"/>
      <dgm:spPr/>
      <dgm:t>
        <a:bodyPr/>
        <a:lstStyle/>
        <a:p>
          <a:endParaRPr lang="zh-TW" altLang="en-US"/>
        </a:p>
      </dgm:t>
    </dgm:pt>
    <dgm:pt modelId="{9FD162F6-E134-4F7E-851D-9C2C8CBB47A8}" type="pres">
      <dgm:prSet presAssocID="{6C03A255-7BB0-4175-A915-279FA738048C}" presName="Name19" presStyleLbl="parChTrans1D4" presStyleIdx="6" presStyleCnt="12"/>
      <dgm:spPr/>
      <dgm:t>
        <a:bodyPr/>
        <a:lstStyle/>
        <a:p>
          <a:endParaRPr lang="zh-TW" altLang="en-US"/>
        </a:p>
      </dgm:t>
    </dgm:pt>
    <dgm:pt modelId="{3BDBBDC2-196E-42AB-81A7-9ABC60019494}" type="pres">
      <dgm:prSet presAssocID="{1910C68D-B9AF-43DE-9A9B-64BE4ADEACE7}" presName="Name21" presStyleCnt="0"/>
      <dgm:spPr/>
      <dgm:t>
        <a:bodyPr/>
        <a:lstStyle/>
        <a:p>
          <a:endParaRPr lang="zh-TW" altLang="en-US"/>
        </a:p>
      </dgm:t>
    </dgm:pt>
    <dgm:pt modelId="{8D773BE4-CC62-45F8-A6EC-12453D811E6B}" type="pres">
      <dgm:prSet presAssocID="{1910C68D-B9AF-43DE-9A9B-64BE4ADEACE7}" presName="level2Shape" presStyleLbl="node4" presStyleIdx="6" presStyleCnt="12"/>
      <dgm:spPr/>
      <dgm:t>
        <a:bodyPr/>
        <a:lstStyle/>
        <a:p>
          <a:endParaRPr lang="zh-TW" altLang="en-US"/>
        </a:p>
      </dgm:t>
    </dgm:pt>
    <dgm:pt modelId="{3603A9F1-9F88-48CC-9BAF-817784597338}" type="pres">
      <dgm:prSet presAssocID="{1910C68D-B9AF-43DE-9A9B-64BE4ADEACE7}" presName="hierChild3" presStyleCnt="0"/>
      <dgm:spPr/>
      <dgm:t>
        <a:bodyPr/>
        <a:lstStyle/>
        <a:p>
          <a:endParaRPr lang="zh-TW" altLang="en-US"/>
        </a:p>
      </dgm:t>
    </dgm:pt>
    <dgm:pt modelId="{F5F5ADE8-B65B-40B0-BC8C-B2D7C64B0871}" type="pres">
      <dgm:prSet presAssocID="{5A2D632A-8FBF-416A-AD66-E4C67CD599FF}" presName="Name19" presStyleLbl="parChTrans1D4" presStyleIdx="7" presStyleCnt="12"/>
      <dgm:spPr/>
      <dgm:t>
        <a:bodyPr/>
        <a:lstStyle/>
        <a:p>
          <a:endParaRPr lang="zh-TW" altLang="en-US"/>
        </a:p>
      </dgm:t>
    </dgm:pt>
    <dgm:pt modelId="{648909DF-3077-4A02-9E7A-64EF12BB6C89}" type="pres">
      <dgm:prSet presAssocID="{BC757677-C2FA-4E82-8D55-EDF022253A81}" presName="Name21" presStyleCnt="0"/>
      <dgm:spPr/>
      <dgm:t>
        <a:bodyPr/>
        <a:lstStyle/>
        <a:p>
          <a:endParaRPr lang="zh-TW" altLang="en-US"/>
        </a:p>
      </dgm:t>
    </dgm:pt>
    <dgm:pt modelId="{867CEF8C-0BDF-408C-BFA8-210095306F38}" type="pres">
      <dgm:prSet presAssocID="{BC757677-C2FA-4E82-8D55-EDF022253A81}" presName="level2Shape" presStyleLbl="node4" presStyleIdx="7" presStyleCnt="12"/>
      <dgm:spPr/>
      <dgm:t>
        <a:bodyPr/>
        <a:lstStyle/>
        <a:p>
          <a:endParaRPr lang="zh-TW" altLang="en-US"/>
        </a:p>
      </dgm:t>
    </dgm:pt>
    <dgm:pt modelId="{39F0E9C8-7836-4ACD-9DDD-5EC485236EAD}" type="pres">
      <dgm:prSet presAssocID="{BC757677-C2FA-4E82-8D55-EDF022253A81}" presName="hierChild3" presStyleCnt="0"/>
      <dgm:spPr/>
      <dgm:t>
        <a:bodyPr/>
        <a:lstStyle/>
        <a:p>
          <a:endParaRPr lang="zh-TW" altLang="en-US"/>
        </a:p>
      </dgm:t>
    </dgm:pt>
    <dgm:pt modelId="{27317EB8-F236-4991-BD6B-EB8620955F05}" type="pres">
      <dgm:prSet presAssocID="{497583B2-FE52-48CF-AE02-AD669170E9C1}" presName="Name19" presStyleLbl="parChTrans1D3" presStyleIdx="7" presStyleCnt="8"/>
      <dgm:spPr/>
      <dgm:t>
        <a:bodyPr/>
        <a:lstStyle/>
        <a:p>
          <a:endParaRPr lang="zh-TW" altLang="en-US"/>
        </a:p>
      </dgm:t>
    </dgm:pt>
    <dgm:pt modelId="{E55FF48D-2707-4062-8E5B-4F0118EFF60A}" type="pres">
      <dgm:prSet presAssocID="{78AD425D-BAF2-4940-A58A-5EDDAD4B9009}" presName="Name21" presStyleCnt="0"/>
      <dgm:spPr/>
      <dgm:t>
        <a:bodyPr/>
        <a:lstStyle/>
        <a:p>
          <a:endParaRPr lang="zh-TW" altLang="en-US"/>
        </a:p>
      </dgm:t>
    </dgm:pt>
    <dgm:pt modelId="{4FE42B40-A6D8-4F7D-95DA-740551793E2B}" type="pres">
      <dgm:prSet presAssocID="{78AD425D-BAF2-4940-A58A-5EDDAD4B9009}" presName="level2Shape" presStyleLbl="node3" presStyleIdx="7" presStyleCnt="8"/>
      <dgm:spPr/>
      <dgm:t>
        <a:bodyPr/>
        <a:lstStyle/>
        <a:p>
          <a:endParaRPr lang="zh-TW" altLang="en-US"/>
        </a:p>
      </dgm:t>
    </dgm:pt>
    <dgm:pt modelId="{64923315-0177-4864-A476-126C34F92672}" type="pres">
      <dgm:prSet presAssocID="{78AD425D-BAF2-4940-A58A-5EDDAD4B9009}" presName="hierChild3" presStyleCnt="0"/>
      <dgm:spPr/>
      <dgm:t>
        <a:bodyPr/>
        <a:lstStyle/>
        <a:p>
          <a:endParaRPr lang="zh-TW" altLang="en-US"/>
        </a:p>
      </dgm:t>
    </dgm:pt>
    <dgm:pt modelId="{0FA85190-5006-4333-8FA7-0F06EBC865A3}" type="pres">
      <dgm:prSet presAssocID="{8D6E9C47-FF39-47E3-A4A6-725D15DF0A03}" presName="Name19" presStyleLbl="parChTrans1D4" presStyleIdx="8" presStyleCnt="12"/>
      <dgm:spPr/>
      <dgm:t>
        <a:bodyPr/>
        <a:lstStyle/>
        <a:p>
          <a:endParaRPr lang="zh-TW" altLang="en-US"/>
        </a:p>
      </dgm:t>
    </dgm:pt>
    <dgm:pt modelId="{4EB17316-DDD0-40F5-AB13-E0AA98AEE3FD}" type="pres">
      <dgm:prSet presAssocID="{F4ADCF5C-F845-40DB-BABD-CF2BF1AF0D47}" presName="Name21" presStyleCnt="0"/>
      <dgm:spPr/>
      <dgm:t>
        <a:bodyPr/>
        <a:lstStyle/>
        <a:p>
          <a:endParaRPr lang="zh-TW" altLang="en-US"/>
        </a:p>
      </dgm:t>
    </dgm:pt>
    <dgm:pt modelId="{EF89DB72-9D86-4A01-A55C-04AB35F12BB6}" type="pres">
      <dgm:prSet presAssocID="{F4ADCF5C-F845-40DB-BABD-CF2BF1AF0D47}" presName="level2Shape" presStyleLbl="node4" presStyleIdx="8" presStyleCnt="12"/>
      <dgm:spPr/>
      <dgm:t>
        <a:bodyPr/>
        <a:lstStyle/>
        <a:p>
          <a:endParaRPr lang="zh-TW" altLang="en-US"/>
        </a:p>
      </dgm:t>
    </dgm:pt>
    <dgm:pt modelId="{978A884F-91F8-45C7-B390-E8EA820541C5}" type="pres">
      <dgm:prSet presAssocID="{F4ADCF5C-F845-40DB-BABD-CF2BF1AF0D47}" presName="hierChild3" presStyleCnt="0"/>
      <dgm:spPr/>
      <dgm:t>
        <a:bodyPr/>
        <a:lstStyle/>
        <a:p>
          <a:endParaRPr lang="zh-TW" altLang="en-US"/>
        </a:p>
      </dgm:t>
    </dgm:pt>
    <dgm:pt modelId="{0CAA3385-E482-4293-A1AB-83E5F5995BF8}" type="pres">
      <dgm:prSet presAssocID="{1B75DB9B-35BF-4433-A246-866C2F19D84C}" presName="Name19" presStyleLbl="parChTrans1D4" presStyleIdx="9" presStyleCnt="12"/>
      <dgm:spPr/>
      <dgm:t>
        <a:bodyPr/>
        <a:lstStyle/>
        <a:p>
          <a:endParaRPr lang="zh-TW" altLang="en-US"/>
        </a:p>
      </dgm:t>
    </dgm:pt>
    <dgm:pt modelId="{ACAACF7E-A422-47BB-835A-D1A348548D21}" type="pres">
      <dgm:prSet presAssocID="{9911EDFE-F322-4B02-AF4E-2D119FB2A8C0}" presName="Name21" presStyleCnt="0"/>
      <dgm:spPr/>
      <dgm:t>
        <a:bodyPr/>
        <a:lstStyle/>
        <a:p>
          <a:endParaRPr lang="zh-TW" altLang="en-US"/>
        </a:p>
      </dgm:t>
    </dgm:pt>
    <dgm:pt modelId="{D7BA39B6-3416-4151-BDA3-8A50D80DC9DD}" type="pres">
      <dgm:prSet presAssocID="{9911EDFE-F322-4B02-AF4E-2D119FB2A8C0}" presName="level2Shape" presStyleLbl="node4" presStyleIdx="9" presStyleCnt="12"/>
      <dgm:spPr/>
      <dgm:t>
        <a:bodyPr/>
        <a:lstStyle/>
        <a:p>
          <a:endParaRPr lang="zh-TW" altLang="en-US"/>
        </a:p>
      </dgm:t>
    </dgm:pt>
    <dgm:pt modelId="{780DD944-FA9B-4557-8A42-3C11C96092C5}" type="pres">
      <dgm:prSet presAssocID="{9911EDFE-F322-4B02-AF4E-2D119FB2A8C0}" presName="hierChild3" presStyleCnt="0"/>
      <dgm:spPr/>
      <dgm:t>
        <a:bodyPr/>
        <a:lstStyle/>
        <a:p>
          <a:endParaRPr lang="zh-TW" altLang="en-US"/>
        </a:p>
      </dgm:t>
    </dgm:pt>
    <dgm:pt modelId="{F794E468-173F-4A1B-B14B-860203EBA7CC}" type="pres">
      <dgm:prSet presAssocID="{C0B593EB-C4F7-4A5F-809A-CD45958A202F}" presName="Name19" presStyleLbl="parChTrans1D4" presStyleIdx="10" presStyleCnt="12"/>
      <dgm:spPr/>
      <dgm:t>
        <a:bodyPr/>
        <a:lstStyle/>
        <a:p>
          <a:endParaRPr lang="zh-TW" altLang="en-US"/>
        </a:p>
      </dgm:t>
    </dgm:pt>
    <dgm:pt modelId="{82B3CAE2-DD6F-47AB-B5C0-47A1B1E2453D}" type="pres">
      <dgm:prSet presAssocID="{EF211197-E8E4-44A8-A235-B8E70A0A1768}" presName="Name21" presStyleCnt="0"/>
      <dgm:spPr/>
      <dgm:t>
        <a:bodyPr/>
        <a:lstStyle/>
        <a:p>
          <a:endParaRPr lang="zh-TW" altLang="en-US"/>
        </a:p>
      </dgm:t>
    </dgm:pt>
    <dgm:pt modelId="{BA3BD732-AA68-4055-82CA-79E95B62A5A1}" type="pres">
      <dgm:prSet presAssocID="{EF211197-E8E4-44A8-A235-B8E70A0A1768}" presName="level2Shape" presStyleLbl="node4" presStyleIdx="10" presStyleCnt="12"/>
      <dgm:spPr/>
      <dgm:t>
        <a:bodyPr/>
        <a:lstStyle/>
        <a:p>
          <a:endParaRPr lang="zh-TW" altLang="en-US"/>
        </a:p>
      </dgm:t>
    </dgm:pt>
    <dgm:pt modelId="{27EC5D07-F28F-4453-80DF-31E2A943F3E0}" type="pres">
      <dgm:prSet presAssocID="{EF211197-E8E4-44A8-A235-B8E70A0A1768}" presName="hierChild3" presStyleCnt="0"/>
      <dgm:spPr/>
      <dgm:t>
        <a:bodyPr/>
        <a:lstStyle/>
        <a:p>
          <a:endParaRPr lang="zh-TW" altLang="en-US"/>
        </a:p>
      </dgm:t>
    </dgm:pt>
    <dgm:pt modelId="{C4D31E4C-C733-4D1D-A90D-38101A24E615}" type="pres">
      <dgm:prSet presAssocID="{B903F09B-EF62-4ECB-84C6-C5853A05B3BE}" presName="Name19" presStyleLbl="parChTrans1D4" presStyleIdx="11" presStyleCnt="12"/>
      <dgm:spPr/>
      <dgm:t>
        <a:bodyPr/>
        <a:lstStyle/>
        <a:p>
          <a:endParaRPr lang="zh-TW" altLang="en-US"/>
        </a:p>
      </dgm:t>
    </dgm:pt>
    <dgm:pt modelId="{843F9C83-9B35-471D-9A9E-B5D4E98110BE}" type="pres">
      <dgm:prSet presAssocID="{982C4F38-EACA-409D-8FF6-FFC0DC8F771B}" presName="Name21" presStyleCnt="0"/>
      <dgm:spPr/>
      <dgm:t>
        <a:bodyPr/>
        <a:lstStyle/>
        <a:p>
          <a:endParaRPr lang="zh-TW" altLang="en-US"/>
        </a:p>
      </dgm:t>
    </dgm:pt>
    <dgm:pt modelId="{804C379A-7740-4597-BB17-D71241874F41}" type="pres">
      <dgm:prSet presAssocID="{982C4F38-EACA-409D-8FF6-FFC0DC8F771B}" presName="level2Shape" presStyleLbl="node4" presStyleIdx="11" presStyleCnt="12"/>
      <dgm:spPr/>
      <dgm:t>
        <a:bodyPr/>
        <a:lstStyle/>
        <a:p>
          <a:endParaRPr lang="zh-TW" altLang="en-US"/>
        </a:p>
      </dgm:t>
    </dgm:pt>
    <dgm:pt modelId="{A8D39023-E205-42DB-82D5-5C89C33A8C62}" type="pres">
      <dgm:prSet presAssocID="{982C4F38-EACA-409D-8FF6-FFC0DC8F771B}" presName="hierChild3" presStyleCnt="0"/>
      <dgm:spPr/>
      <dgm:t>
        <a:bodyPr/>
        <a:lstStyle/>
        <a:p>
          <a:endParaRPr lang="zh-TW" altLang="en-US"/>
        </a:p>
      </dgm:t>
    </dgm:pt>
    <dgm:pt modelId="{3E0054AC-3627-4DA9-8B3A-A19296DD3766}" type="pres">
      <dgm:prSet presAssocID="{F2375787-20B8-493F-A496-25692DCCAEDE}" presName="Name19" presStyleLbl="parChTrans1D2" presStyleIdx="3" presStyleCnt="6"/>
      <dgm:spPr/>
      <dgm:t>
        <a:bodyPr/>
        <a:lstStyle/>
        <a:p>
          <a:endParaRPr lang="zh-TW" altLang="en-US"/>
        </a:p>
      </dgm:t>
    </dgm:pt>
    <dgm:pt modelId="{38E00D27-4E7D-46EF-B508-4547D4629CEB}" type="pres">
      <dgm:prSet presAssocID="{F3F881DF-0756-4BB3-96A4-63C297F58F23}" presName="Name21" presStyleCnt="0"/>
      <dgm:spPr/>
      <dgm:t>
        <a:bodyPr/>
        <a:lstStyle/>
        <a:p>
          <a:endParaRPr lang="zh-TW" altLang="en-US"/>
        </a:p>
      </dgm:t>
    </dgm:pt>
    <dgm:pt modelId="{942D6117-ED2B-425A-966A-A52D1D478802}" type="pres">
      <dgm:prSet presAssocID="{F3F881DF-0756-4BB3-96A4-63C297F58F23}" presName="level2Shape" presStyleLbl="node2" presStyleIdx="3" presStyleCnt="6"/>
      <dgm:spPr/>
      <dgm:t>
        <a:bodyPr/>
        <a:lstStyle/>
        <a:p>
          <a:endParaRPr lang="zh-TW" altLang="en-US"/>
        </a:p>
      </dgm:t>
    </dgm:pt>
    <dgm:pt modelId="{3488A0AF-095A-4E6A-8703-DD7ECAE92BF2}" type="pres">
      <dgm:prSet presAssocID="{F3F881DF-0756-4BB3-96A4-63C297F58F23}" presName="hierChild3" presStyleCnt="0"/>
      <dgm:spPr/>
      <dgm:t>
        <a:bodyPr/>
        <a:lstStyle/>
        <a:p>
          <a:endParaRPr lang="zh-TW" altLang="en-US"/>
        </a:p>
      </dgm:t>
    </dgm:pt>
    <dgm:pt modelId="{7B9144A5-43F5-4BB7-9876-593E69F8CD4A}" type="pres">
      <dgm:prSet presAssocID="{41DFD67B-10E2-4A75-BA02-A120D551530B}" presName="Name19" presStyleLbl="parChTrans1D2" presStyleIdx="4" presStyleCnt="6"/>
      <dgm:spPr/>
      <dgm:t>
        <a:bodyPr/>
        <a:lstStyle/>
        <a:p>
          <a:endParaRPr lang="zh-TW" altLang="en-US"/>
        </a:p>
      </dgm:t>
    </dgm:pt>
    <dgm:pt modelId="{22BEBCA0-D4E3-4CB3-807C-2391ABEF9971}" type="pres">
      <dgm:prSet presAssocID="{F8D2DBE4-691D-44BC-BCD1-FC87066F5E1D}" presName="Name21" presStyleCnt="0"/>
      <dgm:spPr/>
      <dgm:t>
        <a:bodyPr/>
        <a:lstStyle/>
        <a:p>
          <a:endParaRPr lang="zh-TW" altLang="en-US"/>
        </a:p>
      </dgm:t>
    </dgm:pt>
    <dgm:pt modelId="{6F1BB124-721A-424D-BCC4-FCA8891CED5A}" type="pres">
      <dgm:prSet presAssocID="{F8D2DBE4-691D-44BC-BCD1-FC87066F5E1D}" presName="level2Shape" presStyleLbl="node2" presStyleIdx="4" presStyleCnt="6"/>
      <dgm:spPr/>
      <dgm:t>
        <a:bodyPr/>
        <a:lstStyle/>
        <a:p>
          <a:endParaRPr lang="zh-TW" altLang="en-US"/>
        </a:p>
      </dgm:t>
    </dgm:pt>
    <dgm:pt modelId="{FE10C041-1065-4E69-8B0C-D7C85791BCD7}" type="pres">
      <dgm:prSet presAssocID="{F8D2DBE4-691D-44BC-BCD1-FC87066F5E1D}" presName="hierChild3" presStyleCnt="0"/>
      <dgm:spPr/>
      <dgm:t>
        <a:bodyPr/>
        <a:lstStyle/>
        <a:p>
          <a:endParaRPr lang="zh-TW" altLang="en-US"/>
        </a:p>
      </dgm:t>
    </dgm:pt>
    <dgm:pt modelId="{12814E32-2A46-4FAE-A322-03D0B124A3D9}" type="pres">
      <dgm:prSet presAssocID="{6FF11033-C45B-493F-8838-1802BC37DE32}" presName="Name19" presStyleLbl="parChTrans1D2" presStyleIdx="5" presStyleCnt="6"/>
      <dgm:spPr/>
      <dgm:t>
        <a:bodyPr/>
        <a:lstStyle/>
        <a:p>
          <a:endParaRPr lang="zh-TW" altLang="en-US"/>
        </a:p>
      </dgm:t>
    </dgm:pt>
    <dgm:pt modelId="{71B54AA0-0487-4A88-9D16-D2A19C89D4C1}" type="pres">
      <dgm:prSet presAssocID="{2B6298F8-00B2-4E7E-BA2D-51D1C93F5A88}" presName="Name21" presStyleCnt="0"/>
      <dgm:spPr/>
      <dgm:t>
        <a:bodyPr/>
        <a:lstStyle/>
        <a:p>
          <a:endParaRPr lang="zh-TW" altLang="en-US"/>
        </a:p>
      </dgm:t>
    </dgm:pt>
    <dgm:pt modelId="{49FA0613-2F48-480C-BEF9-808688CF1A90}" type="pres">
      <dgm:prSet presAssocID="{2B6298F8-00B2-4E7E-BA2D-51D1C93F5A88}" presName="level2Shape" presStyleLbl="node2" presStyleIdx="5" presStyleCnt="6" custLinFactNeighborX="1231" custLinFactNeighborY="0"/>
      <dgm:spPr/>
      <dgm:t>
        <a:bodyPr/>
        <a:lstStyle/>
        <a:p>
          <a:endParaRPr lang="zh-TW" altLang="en-US"/>
        </a:p>
      </dgm:t>
    </dgm:pt>
    <dgm:pt modelId="{5930AB72-E628-4AE8-8973-7955CE5824D1}" type="pres">
      <dgm:prSet presAssocID="{2B6298F8-00B2-4E7E-BA2D-51D1C93F5A88}" presName="hierChild3" presStyleCnt="0"/>
      <dgm:spPr/>
      <dgm:t>
        <a:bodyPr/>
        <a:lstStyle/>
        <a:p>
          <a:endParaRPr lang="zh-TW" altLang="en-US"/>
        </a:p>
      </dgm:t>
    </dgm:pt>
    <dgm:pt modelId="{F3F89EC2-A78D-4109-A60F-848C9B9CAF4D}" type="pres">
      <dgm:prSet presAssocID="{4488F34E-0BBA-4C78-A158-DF62925E6E75}" presName="bgShapesFlow" presStyleCnt="0"/>
      <dgm:spPr/>
      <dgm:t>
        <a:bodyPr/>
        <a:lstStyle/>
        <a:p>
          <a:endParaRPr lang="zh-TW" altLang="en-US"/>
        </a:p>
      </dgm:t>
    </dgm:pt>
  </dgm:ptLst>
  <dgm:cxnLst>
    <dgm:cxn modelId="{DC8557F4-8488-453C-B5A3-F9D62EAECEAB}" type="presOf" srcId="{BC757677-C2FA-4E82-8D55-EDF022253A81}" destId="{867CEF8C-0BDF-408C-BFA8-210095306F38}" srcOrd="0" destOrd="0" presId="urn:microsoft.com/office/officeart/2005/8/layout/hierarchy6"/>
    <dgm:cxn modelId="{73E868FF-EA97-4C92-B6B3-DE556093F977}" srcId="{78AD425D-BAF2-4940-A58A-5EDDAD4B9009}" destId="{EF211197-E8E4-44A8-A235-B8E70A0A1768}" srcOrd="2" destOrd="0" parTransId="{C0B593EB-C4F7-4A5F-809A-CD45958A202F}" sibTransId="{FA0F74A5-B95B-4C65-90AC-FC5F4BE27415}"/>
    <dgm:cxn modelId="{7A1C9F24-C653-48F4-8452-344F9B605E6D}" srcId="{78AD425D-BAF2-4940-A58A-5EDDAD4B9009}" destId="{9911EDFE-F322-4B02-AF4E-2D119FB2A8C0}" srcOrd="1" destOrd="0" parTransId="{1B75DB9B-35BF-4433-A246-866C2F19D84C}" sibTransId="{65C2B48E-8465-400D-B9FE-212BA3DF16F4}"/>
    <dgm:cxn modelId="{EFCE71C6-D34E-4267-80B5-711015AAEFDF}" type="presOf" srcId="{8C9CE0E4-2A85-4DA4-81FE-FCA39A56B4CC}" destId="{1B4B6C07-EC06-41F4-9FC8-90495487DD54}" srcOrd="0" destOrd="0" presId="urn:microsoft.com/office/officeart/2005/8/layout/hierarchy6"/>
    <dgm:cxn modelId="{D6D6E034-A9EB-4A6F-B42F-44EB1DB5105F}" type="presOf" srcId="{F3F881DF-0756-4BB3-96A4-63C297F58F23}" destId="{942D6117-ED2B-425A-966A-A52D1D478802}" srcOrd="0" destOrd="0" presId="urn:microsoft.com/office/officeart/2005/8/layout/hierarchy6"/>
    <dgm:cxn modelId="{3B2EB9EA-978D-4D79-9988-78B5DCE3B0E3}" srcId="{016C178E-35A5-4475-B858-D6A9263BD114}" destId="{8BAF3DC6-8890-4957-81D5-E75DEA9882B0}" srcOrd="0" destOrd="0" parTransId="{FCF89C45-5FAE-4E65-841F-5480EB3882BE}" sibTransId="{BF4CDEB7-264E-4920-AB25-8C30EEFDD740}"/>
    <dgm:cxn modelId="{13040B0C-69F0-4295-ACEB-DE4B0C96B758}" type="presOf" srcId="{F8D2DBE4-691D-44BC-BCD1-FC87066F5E1D}" destId="{6F1BB124-721A-424D-BCC4-FCA8891CED5A}" srcOrd="0" destOrd="0" presId="urn:microsoft.com/office/officeart/2005/8/layout/hierarchy6"/>
    <dgm:cxn modelId="{B55B8802-079E-4C85-883A-9E66AF0EC754}" type="presOf" srcId="{8D6E9C47-FF39-47E3-A4A6-725D15DF0A03}" destId="{0FA85190-5006-4333-8FA7-0F06EBC865A3}" srcOrd="0" destOrd="0" presId="urn:microsoft.com/office/officeart/2005/8/layout/hierarchy6"/>
    <dgm:cxn modelId="{11D7981D-04B7-466E-8CEF-12F341ABAF44}" type="presOf" srcId="{6FF11033-C45B-493F-8838-1802BC37DE32}" destId="{12814E32-2A46-4FAE-A322-03D0B124A3D9}" srcOrd="0" destOrd="0" presId="urn:microsoft.com/office/officeart/2005/8/layout/hierarchy6"/>
    <dgm:cxn modelId="{1B06F2CE-7733-4D2F-A2F8-A627FEE1718A}" type="presOf" srcId="{6C03A255-7BB0-4175-A915-279FA738048C}" destId="{9FD162F6-E134-4F7E-851D-9C2C8CBB47A8}" srcOrd="0" destOrd="0" presId="urn:microsoft.com/office/officeart/2005/8/layout/hierarchy6"/>
    <dgm:cxn modelId="{0B3F65C4-AA6F-47BC-80A4-753DDE7F31B4}" type="presOf" srcId="{C8328707-F304-430F-BCA7-37B3076F439B}" destId="{98C9A9BB-99DB-4C0A-AA26-A718B5D6C0EE}" srcOrd="0" destOrd="0" presId="urn:microsoft.com/office/officeart/2005/8/layout/hierarchy6"/>
    <dgm:cxn modelId="{9D8CED6D-B750-4ED0-9DB1-B29B1BAC1669}" type="presOf" srcId="{A0A1C4EC-603F-4A1D-9692-FB5C5006D447}" destId="{F8E01F7C-6864-4A76-8DBB-07EEB7C445AE}" srcOrd="0" destOrd="0" presId="urn:microsoft.com/office/officeart/2005/8/layout/hierarchy6"/>
    <dgm:cxn modelId="{80908BC4-E268-47A2-8F01-EA33257F3CF8}" type="presOf" srcId="{5A2D632A-8FBF-416A-AD66-E4C67CD599FF}" destId="{F5F5ADE8-B65B-40B0-BC8C-B2D7C64B0871}" srcOrd="0" destOrd="0" presId="urn:microsoft.com/office/officeart/2005/8/layout/hierarchy6"/>
    <dgm:cxn modelId="{5781A3BA-9336-482C-99B7-93BF2C7864A4}" type="presOf" srcId="{B903F09B-EF62-4ECB-84C6-C5853A05B3BE}" destId="{C4D31E4C-C733-4D1D-A90D-38101A24E615}" srcOrd="0" destOrd="0" presId="urn:microsoft.com/office/officeart/2005/8/layout/hierarchy6"/>
    <dgm:cxn modelId="{FB3D4F4D-F0F0-4288-ABB7-2F2F399B1881}" type="presOf" srcId="{2F3648F2-560C-4F3F-B863-0861171A00A4}" destId="{0A3836EA-D473-4A4E-B08B-8D23E03F1307}" srcOrd="0" destOrd="0" presId="urn:microsoft.com/office/officeart/2005/8/layout/hierarchy6"/>
    <dgm:cxn modelId="{1915B0B2-AECC-4BDF-B781-15F7C63EA5BA}" type="presOf" srcId="{982C4F38-EACA-409D-8FF6-FFC0DC8F771B}" destId="{804C379A-7740-4597-BB17-D71241874F41}" srcOrd="0" destOrd="0" presId="urn:microsoft.com/office/officeart/2005/8/layout/hierarchy6"/>
    <dgm:cxn modelId="{E13E52E3-897C-4D0A-92B9-4DA1BD42493C}" type="presOf" srcId="{FCF89C45-5FAE-4E65-841F-5480EB3882BE}" destId="{84ABA359-D5BF-4461-A5C5-E92E2741FC69}" srcOrd="0" destOrd="0" presId="urn:microsoft.com/office/officeart/2005/8/layout/hierarchy6"/>
    <dgm:cxn modelId="{3295FD7A-FFCE-4F9B-8C07-DD9D1DBBBEB5}" srcId="{016C178E-35A5-4475-B858-D6A9263BD114}" destId="{54AB3720-8162-4EBA-B0A0-3969EB0C1827}" srcOrd="1" destOrd="0" parTransId="{F7F24067-EAA6-4BA7-A2AF-40892F1D93FB}" sibTransId="{2CFA8380-7DA3-4670-B402-2030F74190C6}"/>
    <dgm:cxn modelId="{C503E2F9-5C3E-4DD9-A0A7-52FD7285ADDF}" srcId="{03F06CD5-92FE-4DAC-8328-C4CB7737F9D1}" destId="{9C6E0D90-E543-4B79-9E08-59BBE97634B7}" srcOrd="0" destOrd="0" parTransId="{35DF4C5F-B15C-4783-8A07-EEC7210AB4EB}" sibTransId="{1D51DD7D-4944-4DA5-B8AC-83D76CC5CE56}"/>
    <dgm:cxn modelId="{EA1EC331-104E-4BDD-A0C8-573376A064FB}" type="presOf" srcId="{F4ADCF5C-F845-40DB-BABD-CF2BF1AF0D47}" destId="{EF89DB72-9D86-4A01-A55C-04AB35F12BB6}" srcOrd="0" destOrd="0" presId="urn:microsoft.com/office/officeart/2005/8/layout/hierarchy6"/>
    <dgm:cxn modelId="{5CA6EBB7-88C4-4F32-BECB-D61C9F91509D}" srcId="{DC2B204E-56B4-404C-ABEC-6D799F0513C0}" destId="{92B33F1F-A850-4D59-8524-EBA677E511D4}" srcOrd="1" destOrd="0" parTransId="{FE248732-A738-4D0A-8205-DB7B7F8DB7B4}" sibTransId="{642EDE0F-3CF3-489C-BCA1-918C70E045C6}"/>
    <dgm:cxn modelId="{088FC57F-07AC-4E8C-9236-5E5401AE3E97}" type="presOf" srcId="{96103F1C-F651-43C4-84FF-CF9F6F0140EB}" destId="{99501BC3-DA02-4822-B935-330C2F7F576C}" srcOrd="0" destOrd="0" presId="urn:microsoft.com/office/officeart/2005/8/layout/hierarchy6"/>
    <dgm:cxn modelId="{15B68C80-07D1-4735-97C6-E0F27E1FC361}" type="presOf" srcId="{00E5D77B-11C4-468D-ADEA-B1F18244A728}" destId="{831B60D3-80D0-43C3-B322-C904510A43B8}" srcOrd="0" destOrd="0" presId="urn:microsoft.com/office/officeart/2005/8/layout/hierarchy6"/>
    <dgm:cxn modelId="{F8CAF14F-6C73-450D-BD69-C88E4C4386AB}" type="presOf" srcId="{C0B593EB-C4F7-4A5F-809A-CD45958A202F}" destId="{F794E468-173F-4A1B-B14B-860203EBA7CC}" srcOrd="0" destOrd="0" presId="urn:microsoft.com/office/officeart/2005/8/layout/hierarchy6"/>
    <dgm:cxn modelId="{00866A31-837A-4BAC-89D4-9287386D23E4}" srcId="{92B33F1F-A850-4D59-8524-EBA677E511D4}" destId="{00E5D77B-11C4-468D-ADEA-B1F18244A728}" srcOrd="0" destOrd="0" parTransId="{48A4F603-21E2-4F86-9954-3606D3B476AC}" sibTransId="{B65CB867-39F2-492A-8D03-47FA03F45AF7}"/>
    <dgm:cxn modelId="{7B185AE5-ED31-4E9F-82A5-DC233A51AB84}" type="presOf" srcId="{1910C68D-B9AF-43DE-9A9B-64BE4ADEACE7}" destId="{8D773BE4-CC62-45F8-A6EC-12453D811E6B}" srcOrd="0" destOrd="0" presId="urn:microsoft.com/office/officeart/2005/8/layout/hierarchy6"/>
    <dgm:cxn modelId="{9F5FA762-0364-4A51-9BBF-F1F9BE7F11FB}" type="presOf" srcId="{78AD425D-BAF2-4940-A58A-5EDDAD4B9009}" destId="{4FE42B40-A6D8-4F7D-95DA-740551793E2B}" srcOrd="0" destOrd="0" presId="urn:microsoft.com/office/officeart/2005/8/layout/hierarchy6"/>
    <dgm:cxn modelId="{A0B125F5-6958-4F4B-8139-2091EB097A83}" type="presOf" srcId="{03F06CD5-92FE-4DAC-8328-C4CB7737F9D1}" destId="{D7B771A5-7737-462C-98DF-92C0AEE0D1E6}" srcOrd="0" destOrd="0" presId="urn:microsoft.com/office/officeart/2005/8/layout/hierarchy6"/>
    <dgm:cxn modelId="{29252093-6D6B-4667-9EB0-C80E5BB0842F}" srcId="{016C178E-35A5-4475-B858-D6A9263BD114}" destId="{63EF3EBF-4BA7-4018-A1C2-4931FD4E8458}" srcOrd="2" destOrd="0" parTransId="{6B25229B-7E6A-4899-83FC-44650C7A2042}" sibTransId="{CB3A0E98-9249-4876-ADCB-446D965E162E}"/>
    <dgm:cxn modelId="{77A3574C-E7D5-4C16-A83F-A8EC7138B8BB}" type="presOf" srcId="{7FDCBE69-E5BE-4F1A-B416-1492153DE644}" destId="{A8A574CA-DC1F-429F-BD11-A42E73825BD2}" srcOrd="0" destOrd="0" presId="urn:microsoft.com/office/officeart/2005/8/layout/hierarchy6"/>
    <dgm:cxn modelId="{57CA1B96-2745-44F8-821B-43431C01DC88}" type="presOf" srcId="{016C178E-35A5-4475-B858-D6A9263BD114}" destId="{529983EA-3CDA-4B96-828E-2184919C3F68}" srcOrd="0" destOrd="0" presId="urn:microsoft.com/office/officeart/2005/8/layout/hierarchy6"/>
    <dgm:cxn modelId="{F312EB94-6B5D-4E1B-A61B-CC71B604AC28}" srcId="{92B33F1F-A850-4D59-8524-EBA677E511D4}" destId="{BC757677-C2FA-4E82-8D55-EDF022253A81}" srcOrd="3" destOrd="0" parTransId="{5A2D632A-8FBF-416A-AD66-E4C67CD599FF}" sibTransId="{C47CAA35-9F96-4518-AF19-907178D46AE2}"/>
    <dgm:cxn modelId="{4535FA0D-85B0-49BD-A541-0B38995D0019}" srcId="{2F3648F2-560C-4F3F-B863-0861171A00A4}" destId="{F8D2DBE4-691D-44BC-BCD1-FC87066F5E1D}" srcOrd="4" destOrd="0" parTransId="{41DFD67B-10E2-4A75-BA02-A120D551530B}" sibTransId="{358B28D2-A849-48CC-806D-AAF26F204EE3}"/>
    <dgm:cxn modelId="{033A017E-B12C-4C27-B4A3-6BA3510110BE}" type="presOf" srcId="{41DFD67B-10E2-4A75-BA02-A120D551530B}" destId="{7B9144A5-43F5-4BB7-9876-593E69F8CD4A}" srcOrd="0" destOrd="0" presId="urn:microsoft.com/office/officeart/2005/8/layout/hierarchy6"/>
    <dgm:cxn modelId="{F3D5DF2F-3829-4240-B0B6-D8E10ACC8F09}" type="presOf" srcId="{9911EDFE-F322-4B02-AF4E-2D119FB2A8C0}" destId="{D7BA39B6-3416-4151-BDA3-8A50D80DC9DD}" srcOrd="0" destOrd="0" presId="urn:microsoft.com/office/officeart/2005/8/layout/hierarchy6"/>
    <dgm:cxn modelId="{013A8C48-D481-4B4B-BA07-DC0A9E0845F7}" type="presOf" srcId="{1B75DB9B-35BF-4433-A246-866C2F19D84C}" destId="{0CAA3385-E482-4293-A1AB-83E5F5995BF8}" srcOrd="0" destOrd="0" presId="urn:microsoft.com/office/officeart/2005/8/layout/hierarchy6"/>
    <dgm:cxn modelId="{1C71435E-D652-4F5E-AE2E-538D5CAD5ED0}" srcId="{78AD425D-BAF2-4940-A58A-5EDDAD4B9009}" destId="{982C4F38-EACA-409D-8FF6-FFC0DC8F771B}" srcOrd="3" destOrd="0" parTransId="{B903F09B-EF62-4ECB-84C6-C5853A05B3BE}" sibTransId="{023EDDE4-0E24-4A62-AB1F-703AEB990293}"/>
    <dgm:cxn modelId="{AFB291EB-5549-40FC-B04C-57DDFCFC435B}" type="presOf" srcId="{DC2B204E-56B4-404C-ABEC-6D799F0513C0}" destId="{3B15099C-9720-4DE1-B645-D4D38C3353D2}" srcOrd="0" destOrd="0" presId="urn:microsoft.com/office/officeart/2005/8/layout/hierarchy6"/>
    <dgm:cxn modelId="{E2799E9F-3A9F-4864-993F-930682439938}" srcId="{03F06CD5-92FE-4DAC-8328-C4CB7737F9D1}" destId="{9AB0FA4E-D2C3-4186-BCF2-2F5C8C857639}" srcOrd="3" destOrd="0" parTransId="{8C9CE0E4-2A85-4DA4-81FE-FCA39A56B4CC}" sibTransId="{237E9555-3065-4D3D-B45B-2F1B8A967525}"/>
    <dgm:cxn modelId="{BB6A7180-48AF-469F-B1B1-06462EC44872}" srcId="{03F06CD5-92FE-4DAC-8328-C4CB7737F9D1}" destId="{4FEE0943-381E-4221-AD39-5349F92CB8AA}" srcOrd="1" destOrd="0" parTransId="{A0A1C4EC-603F-4A1D-9692-FB5C5006D447}" sibTransId="{C1D8BF1C-8F19-48A3-A9CE-85CE0580C326}"/>
    <dgm:cxn modelId="{AA2EDA8E-6C49-4BF7-9222-0C9CD62BC566}" type="presOf" srcId="{4FEE0943-381E-4221-AD39-5349F92CB8AA}" destId="{346C93FA-F63F-45B9-803E-C47822E0ECC7}" srcOrd="0" destOrd="0" presId="urn:microsoft.com/office/officeart/2005/8/layout/hierarchy6"/>
    <dgm:cxn modelId="{866CA8AE-EE06-423D-952B-6040FA737D9C}" type="presOf" srcId="{F4236BAB-992E-4BAA-9162-BCF4C9DACE03}" destId="{91E0FB83-6CBC-4CDC-8090-EE79FB48B2F4}" srcOrd="0" destOrd="0" presId="urn:microsoft.com/office/officeart/2005/8/layout/hierarchy6"/>
    <dgm:cxn modelId="{CDEDF587-7F3E-457E-A730-CC7B30EE59C3}" type="presOf" srcId="{35DF4C5F-B15C-4783-8A07-EEC7210AB4EB}" destId="{17BCF422-37D6-4D6B-9642-0649B9A405E9}" srcOrd="0" destOrd="0" presId="urn:microsoft.com/office/officeart/2005/8/layout/hierarchy6"/>
    <dgm:cxn modelId="{7B20453A-E67D-428E-814C-60FA2643EBF8}" srcId="{92B33F1F-A850-4D59-8524-EBA677E511D4}" destId="{3B97B7D9-39D7-4EAE-9EFB-70C69B45D92F}" srcOrd="1" destOrd="0" parTransId="{0095431E-541E-4A9E-82FF-3449DCA5E12B}" sibTransId="{603EA9F4-59AB-48A1-AA74-48B67B95A2E7}"/>
    <dgm:cxn modelId="{272DF579-E27E-4928-A04F-5B5A07F7372D}" type="presOf" srcId="{42DACC80-FCF3-4EA0-80A3-051FB3B3DAE2}" destId="{598D8DFE-7A5C-4EFD-AD79-426E5FD4A81E}" srcOrd="0" destOrd="0" presId="urn:microsoft.com/office/officeart/2005/8/layout/hierarchy6"/>
    <dgm:cxn modelId="{129480EE-68EA-4165-96B3-84A961F7D06A}" srcId="{4488F34E-0BBA-4C78-A158-DF62925E6E75}" destId="{2F3648F2-560C-4F3F-B863-0861171A00A4}" srcOrd="0" destOrd="0" parTransId="{2BC328E2-8C44-4529-98C3-9C26DD4B1020}" sibTransId="{75D54528-C326-4BD8-B4D3-BAD59F1BD43C}"/>
    <dgm:cxn modelId="{0FBB60B7-DA5A-4FC6-B0D9-3366615FC56B}" type="presOf" srcId="{F7F24067-EAA6-4BA7-A2AF-40892F1D93FB}" destId="{1E0D2C76-CE7B-409E-BF75-303F1143765B}" srcOrd="0" destOrd="0" presId="urn:microsoft.com/office/officeart/2005/8/layout/hierarchy6"/>
    <dgm:cxn modelId="{53B3B953-0637-41F7-AC72-59C0DCCD38FF}" type="presOf" srcId="{BFBD28AA-A507-463C-A163-00F0F2B421B5}" destId="{24A6B915-D733-4578-90B1-1695A6644B65}" srcOrd="0" destOrd="0" presId="urn:microsoft.com/office/officeart/2005/8/layout/hierarchy6"/>
    <dgm:cxn modelId="{6968FA96-8529-43EC-B909-5D619A709C9E}" srcId="{2F3648F2-560C-4F3F-B863-0861171A00A4}" destId="{F3F881DF-0756-4BB3-96A4-63C297F58F23}" srcOrd="3" destOrd="0" parTransId="{F2375787-20B8-493F-A496-25692DCCAEDE}" sibTransId="{3C52CC0E-F05C-416F-AA25-1A0F57E91C4A}"/>
    <dgm:cxn modelId="{FF52339A-ECD4-41A2-8909-397B275B7C61}" type="presOf" srcId="{48A4F603-21E2-4F86-9954-3606D3B476AC}" destId="{AB5299D9-364A-444B-A96E-990DEA02870D}" srcOrd="0" destOrd="0" presId="urn:microsoft.com/office/officeart/2005/8/layout/hierarchy6"/>
    <dgm:cxn modelId="{740C559C-6D53-4697-965B-3978E424CE17}" type="presOf" srcId="{9C6E0D90-E543-4B79-9E08-59BBE97634B7}" destId="{C619D49D-2F7C-4A3C-B412-E59BE2066BAA}" srcOrd="0" destOrd="0" presId="urn:microsoft.com/office/officeart/2005/8/layout/hierarchy6"/>
    <dgm:cxn modelId="{D15411DC-618D-47C6-B01F-B5DCBF76C047}" type="presOf" srcId="{FE248732-A738-4D0A-8205-DB7B7F8DB7B4}" destId="{64527C4D-5B48-4981-9F54-3965F911AD55}" srcOrd="0" destOrd="0" presId="urn:microsoft.com/office/officeart/2005/8/layout/hierarchy6"/>
    <dgm:cxn modelId="{20441E2B-2037-4726-9EC2-B8551018BB05}" srcId="{2F3648F2-560C-4F3F-B863-0861171A00A4}" destId="{016C178E-35A5-4475-B858-D6A9263BD114}" srcOrd="1" destOrd="0" parTransId="{96103F1C-F651-43C4-84FF-CF9F6F0140EB}" sibTransId="{646F6FCA-E44E-4FA4-AD2C-57C06A9C3A3A}"/>
    <dgm:cxn modelId="{010B1BAA-AAE8-4D03-B8AA-730462F51C3F}" type="presOf" srcId="{2B6298F8-00B2-4E7E-BA2D-51D1C93F5A88}" destId="{49FA0613-2F48-480C-BEF9-808688CF1A90}" srcOrd="0" destOrd="0" presId="urn:microsoft.com/office/officeart/2005/8/layout/hierarchy6"/>
    <dgm:cxn modelId="{D138F6C6-3DF4-4DA2-A51F-6543F40BC48E}" type="presOf" srcId="{3B97B7D9-39D7-4EAE-9EFB-70C69B45D92F}" destId="{0BC5B5CC-5561-4E97-BB4A-90C6D4BF2021}" srcOrd="0" destOrd="0" presId="urn:microsoft.com/office/officeart/2005/8/layout/hierarchy6"/>
    <dgm:cxn modelId="{B55AD345-45DE-45E9-9822-1B64CC9C90AB}" type="presOf" srcId="{CD11D99A-240F-46AD-899A-14198E4FCB1F}" destId="{521575AF-2DFE-4CAC-8DBB-8315D51789D6}" srcOrd="0" destOrd="0" presId="urn:microsoft.com/office/officeart/2005/8/layout/hierarchy6"/>
    <dgm:cxn modelId="{4F0A9064-F081-4D0A-950B-215559F60154}" srcId="{2F3648F2-560C-4F3F-B863-0861171A00A4}" destId="{CD11D99A-240F-46AD-899A-14198E4FCB1F}" srcOrd="0" destOrd="0" parTransId="{BFBD28AA-A507-463C-A163-00F0F2B421B5}" sibTransId="{5E550AA8-2F80-4135-8798-C8B73BC4B3CC}"/>
    <dgm:cxn modelId="{2F646986-6965-4732-A237-FC3FECF7E294}" type="presOf" srcId="{63EF3EBF-4BA7-4018-A1C2-4931FD4E8458}" destId="{A69CC25C-CADE-4AD1-901E-6D6C39250045}" srcOrd="0" destOrd="0" presId="urn:microsoft.com/office/officeart/2005/8/layout/hierarchy6"/>
    <dgm:cxn modelId="{17378AFD-27CF-4B54-95A1-CE7684C6CAFC}" type="presOf" srcId="{6B25229B-7E6A-4899-83FC-44650C7A2042}" destId="{3C81ED55-C80F-46CA-909F-1B1EB3E11703}" srcOrd="0" destOrd="0" presId="urn:microsoft.com/office/officeart/2005/8/layout/hierarchy6"/>
    <dgm:cxn modelId="{7F2C4B48-71E2-4EA5-8B19-52E15F3FA4DE}" srcId="{DC2B204E-56B4-404C-ABEC-6D799F0513C0}" destId="{78AD425D-BAF2-4940-A58A-5EDDAD4B9009}" srcOrd="2" destOrd="0" parTransId="{497583B2-FE52-48CF-AE02-AD669170E9C1}" sibTransId="{5A8554AD-3432-48D4-BFEF-51CCCD179396}"/>
    <dgm:cxn modelId="{A056A78F-BB31-41FD-86A9-4A4A87D217B1}" type="presOf" srcId="{54AB3720-8162-4EBA-B0A0-3969EB0C1827}" destId="{8D989B23-8F64-4CF1-AB67-92E79570F60B}" srcOrd="0" destOrd="0" presId="urn:microsoft.com/office/officeart/2005/8/layout/hierarchy6"/>
    <dgm:cxn modelId="{DAE9754D-0A62-4471-ADC2-35AD67047E3F}" srcId="{016C178E-35A5-4475-B858-D6A9263BD114}" destId="{A3A36EE5-11C9-4E1A-BE87-F57DFCECB4A1}" srcOrd="4" destOrd="0" parTransId="{7FDCBE69-E5BE-4F1A-B416-1492153DE644}" sibTransId="{F726BBDA-EB8A-4B65-9DBF-70D061F917D5}"/>
    <dgm:cxn modelId="{E4802C59-4464-4B47-B8E5-432CFAF3431E}" type="presOf" srcId="{A3A36EE5-11C9-4E1A-BE87-F57DFCECB4A1}" destId="{A55D00A5-0EE5-4C61-A82B-9267634A2774}" srcOrd="0" destOrd="0" presId="urn:microsoft.com/office/officeart/2005/8/layout/hierarchy6"/>
    <dgm:cxn modelId="{D92F1354-9BD3-4CB4-8DA4-8AD0B24B2E4B}" type="presOf" srcId="{F2375787-20B8-493F-A496-25692DCCAEDE}" destId="{3E0054AC-3627-4DA9-8B3A-A19296DD3766}" srcOrd="0" destOrd="0" presId="urn:microsoft.com/office/officeart/2005/8/layout/hierarchy6"/>
    <dgm:cxn modelId="{5E913812-7A0E-46AB-AB14-00CB609407B7}" type="presOf" srcId="{497583B2-FE52-48CF-AE02-AD669170E9C1}" destId="{27317EB8-F236-4991-BD6B-EB8620955F05}" srcOrd="0" destOrd="0" presId="urn:microsoft.com/office/officeart/2005/8/layout/hierarchy6"/>
    <dgm:cxn modelId="{AE66DBAC-4E27-4176-BA4B-F5485AB932ED}" type="presOf" srcId="{62D1551F-DACE-45EC-AF55-0A71584387E5}" destId="{1FC12914-81A3-4B9D-958F-D428C01FEFF3}" srcOrd="0" destOrd="0" presId="urn:microsoft.com/office/officeart/2005/8/layout/hierarchy6"/>
    <dgm:cxn modelId="{FA4F49FB-AC0D-4D4A-8B3D-31F22F15A9CA}" type="presOf" srcId="{0095431E-541E-4A9E-82FF-3449DCA5E12B}" destId="{161350FB-7149-4669-944B-38EC25D2968A}" srcOrd="0" destOrd="0" presId="urn:microsoft.com/office/officeart/2005/8/layout/hierarchy6"/>
    <dgm:cxn modelId="{8962A25B-9E75-44D1-901E-E518D8142ADA}" type="presOf" srcId="{9AB0FA4E-D2C3-4186-BCF2-2F5C8C857639}" destId="{43422B38-8E88-4268-B04C-631594ACD458}" srcOrd="0" destOrd="0" presId="urn:microsoft.com/office/officeart/2005/8/layout/hierarchy6"/>
    <dgm:cxn modelId="{980B00D5-188D-46C7-8C91-F7C833C704D8}" type="presOf" srcId="{EF211197-E8E4-44A8-A235-B8E70A0A1768}" destId="{BA3BD732-AA68-4055-82CA-79E95B62A5A1}" srcOrd="0" destOrd="0" presId="urn:microsoft.com/office/officeart/2005/8/layout/hierarchy6"/>
    <dgm:cxn modelId="{2F40FCC2-462D-4533-BB06-205D7D4FF208}" type="presOf" srcId="{92B33F1F-A850-4D59-8524-EBA677E511D4}" destId="{BC8E540E-EF3B-4F35-A70B-BF95488ED02B}" srcOrd="0" destOrd="0" presId="urn:microsoft.com/office/officeart/2005/8/layout/hierarchy6"/>
    <dgm:cxn modelId="{4E988A3D-CE37-4A87-A9AF-453DC2409212}" type="presOf" srcId="{8BAF3DC6-8890-4957-81D5-E75DEA9882B0}" destId="{EA450A20-9576-4AB4-8058-6E5AC079CC21}" srcOrd="0" destOrd="0" presId="urn:microsoft.com/office/officeart/2005/8/layout/hierarchy6"/>
    <dgm:cxn modelId="{5C94187B-C6F9-4672-8579-900CD617CE12}" srcId="{78AD425D-BAF2-4940-A58A-5EDDAD4B9009}" destId="{F4ADCF5C-F845-40DB-BABD-CF2BF1AF0D47}" srcOrd="0" destOrd="0" parTransId="{8D6E9C47-FF39-47E3-A4A6-725D15DF0A03}" sibTransId="{A0EF142D-6E3F-42C1-8501-6B5223E4B94B}"/>
    <dgm:cxn modelId="{FC9F6B27-9379-4099-8CB1-BFA4C53A64A0}" srcId="{92B33F1F-A850-4D59-8524-EBA677E511D4}" destId="{1910C68D-B9AF-43DE-9A9B-64BE4ADEACE7}" srcOrd="2" destOrd="0" parTransId="{6C03A255-7BB0-4175-A915-279FA738048C}" sibTransId="{1D3C4F31-B942-40A4-87E7-A77144CA3062}"/>
    <dgm:cxn modelId="{492E08D8-04B6-4AF8-AE80-B13A61E38583}" type="presOf" srcId="{3F7755B9-3E02-4B8B-82DE-6490F4C21EE8}" destId="{44EAC2D9-890F-45D2-AF9A-A167380A1730}" srcOrd="0" destOrd="0" presId="urn:microsoft.com/office/officeart/2005/8/layout/hierarchy6"/>
    <dgm:cxn modelId="{D6F356CF-4C5B-4DC9-8A4F-801D37DA0F07}" type="presOf" srcId="{4488F34E-0BBA-4C78-A158-DF62925E6E75}" destId="{A4C5D705-0142-43D4-B398-A7D2B4DCC67A}" srcOrd="0" destOrd="0" presId="urn:microsoft.com/office/officeart/2005/8/layout/hierarchy6"/>
    <dgm:cxn modelId="{097E7338-67F2-493B-AD82-611FE8191486}" srcId="{016C178E-35A5-4475-B858-D6A9263BD114}" destId="{42DACC80-FCF3-4EA0-80A3-051FB3B3DAE2}" srcOrd="3" destOrd="0" parTransId="{3F7755B9-3E02-4B8B-82DE-6490F4C21EE8}" sibTransId="{49628E4C-3C38-45F7-9C61-3B51622D93AD}"/>
    <dgm:cxn modelId="{6BF7F7C6-D2F4-4031-9475-94B004E20A77}" srcId="{DC2B204E-56B4-404C-ABEC-6D799F0513C0}" destId="{03F06CD5-92FE-4DAC-8328-C4CB7737F9D1}" srcOrd="0" destOrd="0" parTransId="{F4236BAB-992E-4BAA-9162-BCF4C9DACE03}" sibTransId="{E6EB166D-6162-4BA6-B904-A5BD5331BC5C}"/>
    <dgm:cxn modelId="{C3F02840-ACE5-44BC-ACD1-D760CB7B9C67}" srcId="{03F06CD5-92FE-4DAC-8328-C4CB7737F9D1}" destId="{F7C7BFF5-BB30-4452-B1D5-2B880FF80C60}" srcOrd="2" destOrd="0" parTransId="{C8328707-F304-430F-BCA7-37B3076F439B}" sibTransId="{062F3E5B-75B5-4406-9ED9-9436B658D724}"/>
    <dgm:cxn modelId="{5E588EC4-10E1-490E-83D3-6BB07FBA752A}" srcId="{2F3648F2-560C-4F3F-B863-0861171A00A4}" destId="{2B6298F8-00B2-4E7E-BA2D-51D1C93F5A88}" srcOrd="5" destOrd="0" parTransId="{6FF11033-C45B-493F-8838-1802BC37DE32}" sibTransId="{20C85699-93A5-4C7B-9137-8F05EB57E143}"/>
    <dgm:cxn modelId="{F4A220CF-99FE-417B-93C4-350D0E810936}" type="presOf" srcId="{F7C7BFF5-BB30-4452-B1D5-2B880FF80C60}" destId="{278A8B5D-A1C9-47C2-9EB8-222EBE93F00B}" srcOrd="0" destOrd="0" presId="urn:microsoft.com/office/officeart/2005/8/layout/hierarchy6"/>
    <dgm:cxn modelId="{9D918A78-175C-4FF7-8657-E0099126BBE8}" srcId="{2F3648F2-560C-4F3F-B863-0861171A00A4}" destId="{DC2B204E-56B4-404C-ABEC-6D799F0513C0}" srcOrd="2" destOrd="0" parTransId="{62D1551F-DACE-45EC-AF55-0A71584387E5}" sibTransId="{42A9219E-CDEA-4B21-9A38-4EE6C8F9DC93}"/>
    <dgm:cxn modelId="{89BD163D-94EA-48DB-B393-6418F1426693}" type="presParOf" srcId="{A4C5D705-0142-43D4-B398-A7D2B4DCC67A}" destId="{EAEA4135-9759-42FF-9E16-84E82C14CBCD}" srcOrd="0" destOrd="0" presId="urn:microsoft.com/office/officeart/2005/8/layout/hierarchy6"/>
    <dgm:cxn modelId="{2EF428F9-7DD8-458C-AE37-BFF0C728A46F}" type="presParOf" srcId="{EAEA4135-9759-42FF-9E16-84E82C14CBCD}" destId="{477C9394-9D7A-4235-AF49-B9E4FA6B1EFD}" srcOrd="0" destOrd="0" presId="urn:microsoft.com/office/officeart/2005/8/layout/hierarchy6"/>
    <dgm:cxn modelId="{A1186ADE-8EA2-4706-8B28-1616B7348E57}" type="presParOf" srcId="{477C9394-9D7A-4235-AF49-B9E4FA6B1EFD}" destId="{9DD24FBC-F5AB-4D91-9661-56423AD6D438}" srcOrd="0" destOrd="0" presId="urn:microsoft.com/office/officeart/2005/8/layout/hierarchy6"/>
    <dgm:cxn modelId="{D935E588-9AB3-4AA1-B69A-BB6CEC218FF1}" type="presParOf" srcId="{9DD24FBC-F5AB-4D91-9661-56423AD6D438}" destId="{0A3836EA-D473-4A4E-B08B-8D23E03F1307}" srcOrd="0" destOrd="0" presId="urn:microsoft.com/office/officeart/2005/8/layout/hierarchy6"/>
    <dgm:cxn modelId="{768D6D8C-3AA4-429E-AD51-A0D7EF810470}" type="presParOf" srcId="{9DD24FBC-F5AB-4D91-9661-56423AD6D438}" destId="{A10926E3-A656-4073-A15D-8AA1F8999ABB}" srcOrd="1" destOrd="0" presId="urn:microsoft.com/office/officeart/2005/8/layout/hierarchy6"/>
    <dgm:cxn modelId="{E073E0AB-C632-4A4E-A435-70EE2BC8202E}" type="presParOf" srcId="{A10926E3-A656-4073-A15D-8AA1F8999ABB}" destId="{24A6B915-D733-4578-90B1-1695A6644B65}" srcOrd="0" destOrd="0" presId="urn:microsoft.com/office/officeart/2005/8/layout/hierarchy6"/>
    <dgm:cxn modelId="{606C34F8-69A2-4D3A-A86A-746982A1C23F}" type="presParOf" srcId="{A10926E3-A656-4073-A15D-8AA1F8999ABB}" destId="{EB70D2F2-E59D-4343-8064-11E587FCB15F}" srcOrd="1" destOrd="0" presId="urn:microsoft.com/office/officeart/2005/8/layout/hierarchy6"/>
    <dgm:cxn modelId="{68D25B59-3F46-4205-B317-B16407790A05}" type="presParOf" srcId="{EB70D2F2-E59D-4343-8064-11E587FCB15F}" destId="{521575AF-2DFE-4CAC-8DBB-8315D51789D6}" srcOrd="0" destOrd="0" presId="urn:microsoft.com/office/officeart/2005/8/layout/hierarchy6"/>
    <dgm:cxn modelId="{8C94DFAC-487C-413A-A6DF-B0A1C20F6812}" type="presParOf" srcId="{EB70D2F2-E59D-4343-8064-11E587FCB15F}" destId="{1B0CB498-8CEB-4485-8A0B-91F870AE5760}" srcOrd="1" destOrd="0" presId="urn:microsoft.com/office/officeart/2005/8/layout/hierarchy6"/>
    <dgm:cxn modelId="{5492B883-FEC6-46C4-9691-1417CB5A09E4}" type="presParOf" srcId="{A10926E3-A656-4073-A15D-8AA1F8999ABB}" destId="{99501BC3-DA02-4822-B935-330C2F7F576C}" srcOrd="2" destOrd="0" presId="urn:microsoft.com/office/officeart/2005/8/layout/hierarchy6"/>
    <dgm:cxn modelId="{9CE3D392-D068-4F22-9036-A3E75D0EC852}" type="presParOf" srcId="{A10926E3-A656-4073-A15D-8AA1F8999ABB}" destId="{FBB36DAF-0F3F-4E1E-A8D4-3B49B25ACD22}" srcOrd="3" destOrd="0" presId="urn:microsoft.com/office/officeart/2005/8/layout/hierarchy6"/>
    <dgm:cxn modelId="{B6151399-D6BA-4659-A334-47CC735D3CC2}" type="presParOf" srcId="{FBB36DAF-0F3F-4E1E-A8D4-3B49B25ACD22}" destId="{529983EA-3CDA-4B96-828E-2184919C3F68}" srcOrd="0" destOrd="0" presId="urn:microsoft.com/office/officeart/2005/8/layout/hierarchy6"/>
    <dgm:cxn modelId="{C43B9B9C-30DF-4730-9F24-28F32DC6DDF0}" type="presParOf" srcId="{FBB36DAF-0F3F-4E1E-A8D4-3B49B25ACD22}" destId="{4659A8FE-104F-435F-960F-537A23FC712F}" srcOrd="1" destOrd="0" presId="urn:microsoft.com/office/officeart/2005/8/layout/hierarchy6"/>
    <dgm:cxn modelId="{2E8D475A-4487-41A2-8FEB-4281C2A107C4}" type="presParOf" srcId="{4659A8FE-104F-435F-960F-537A23FC712F}" destId="{84ABA359-D5BF-4461-A5C5-E92E2741FC69}" srcOrd="0" destOrd="0" presId="urn:microsoft.com/office/officeart/2005/8/layout/hierarchy6"/>
    <dgm:cxn modelId="{135747DE-A5A5-464E-84D7-640F76F6F240}" type="presParOf" srcId="{4659A8FE-104F-435F-960F-537A23FC712F}" destId="{598101E1-4A12-49C3-9663-0584AFB34C85}" srcOrd="1" destOrd="0" presId="urn:microsoft.com/office/officeart/2005/8/layout/hierarchy6"/>
    <dgm:cxn modelId="{40F3C82D-52A9-4699-9DD3-208C7F731FA4}" type="presParOf" srcId="{598101E1-4A12-49C3-9663-0584AFB34C85}" destId="{EA450A20-9576-4AB4-8058-6E5AC079CC21}" srcOrd="0" destOrd="0" presId="urn:microsoft.com/office/officeart/2005/8/layout/hierarchy6"/>
    <dgm:cxn modelId="{FDD70BC3-E88F-40EE-89A2-C6D000201A8F}" type="presParOf" srcId="{598101E1-4A12-49C3-9663-0584AFB34C85}" destId="{BEC68E02-1481-451C-977A-4FCDD40E1FAE}" srcOrd="1" destOrd="0" presId="urn:microsoft.com/office/officeart/2005/8/layout/hierarchy6"/>
    <dgm:cxn modelId="{F0E2B4C6-9D32-48B4-A33D-93D308301785}" type="presParOf" srcId="{4659A8FE-104F-435F-960F-537A23FC712F}" destId="{1E0D2C76-CE7B-409E-BF75-303F1143765B}" srcOrd="2" destOrd="0" presId="urn:microsoft.com/office/officeart/2005/8/layout/hierarchy6"/>
    <dgm:cxn modelId="{A453DE0E-8A83-4AB4-89EA-9069A0574BE7}" type="presParOf" srcId="{4659A8FE-104F-435F-960F-537A23FC712F}" destId="{805809D9-4B23-4C2C-BFAA-35E1784FFAC6}" srcOrd="3" destOrd="0" presId="urn:microsoft.com/office/officeart/2005/8/layout/hierarchy6"/>
    <dgm:cxn modelId="{41EABE32-F63D-448D-9A74-D59DF630B1B9}" type="presParOf" srcId="{805809D9-4B23-4C2C-BFAA-35E1784FFAC6}" destId="{8D989B23-8F64-4CF1-AB67-92E79570F60B}" srcOrd="0" destOrd="0" presId="urn:microsoft.com/office/officeart/2005/8/layout/hierarchy6"/>
    <dgm:cxn modelId="{9DFBC748-423C-4F0F-B350-CA4E3419B48E}" type="presParOf" srcId="{805809D9-4B23-4C2C-BFAA-35E1784FFAC6}" destId="{CD0867F8-E57B-43C7-86B2-0E220E2D930A}" srcOrd="1" destOrd="0" presId="urn:microsoft.com/office/officeart/2005/8/layout/hierarchy6"/>
    <dgm:cxn modelId="{7DB61DCC-EC0C-48BB-9384-AE6CC4551509}" type="presParOf" srcId="{4659A8FE-104F-435F-960F-537A23FC712F}" destId="{3C81ED55-C80F-46CA-909F-1B1EB3E11703}" srcOrd="4" destOrd="0" presId="urn:microsoft.com/office/officeart/2005/8/layout/hierarchy6"/>
    <dgm:cxn modelId="{846B8B6C-6D3D-4658-A75F-A51AE7BF24DD}" type="presParOf" srcId="{4659A8FE-104F-435F-960F-537A23FC712F}" destId="{24D0C985-75A8-48D3-BFDD-82282986E174}" srcOrd="5" destOrd="0" presId="urn:microsoft.com/office/officeart/2005/8/layout/hierarchy6"/>
    <dgm:cxn modelId="{5996698B-F428-4981-AD78-E07E2DE434FC}" type="presParOf" srcId="{24D0C985-75A8-48D3-BFDD-82282986E174}" destId="{A69CC25C-CADE-4AD1-901E-6D6C39250045}" srcOrd="0" destOrd="0" presId="urn:microsoft.com/office/officeart/2005/8/layout/hierarchy6"/>
    <dgm:cxn modelId="{9DED7DA1-2495-4151-A0DA-13453A40CD12}" type="presParOf" srcId="{24D0C985-75A8-48D3-BFDD-82282986E174}" destId="{CA6C5B05-3E11-48A7-85C5-AA6DD2A5FC9A}" srcOrd="1" destOrd="0" presId="urn:microsoft.com/office/officeart/2005/8/layout/hierarchy6"/>
    <dgm:cxn modelId="{74A838E4-36FA-47A3-9317-FBF6A84CFCB2}" type="presParOf" srcId="{4659A8FE-104F-435F-960F-537A23FC712F}" destId="{44EAC2D9-890F-45D2-AF9A-A167380A1730}" srcOrd="6" destOrd="0" presId="urn:microsoft.com/office/officeart/2005/8/layout/hierarchy6"/>
    <dgm:cxn modelId="{F684A9F4-B510-4E2B-8977-78D0F00C9668}" type="presParOf" srcId="{4659A8FE-104F-435F-960F-537A23FC712F}" destId="{026FB184-112D-46F2-BE69-78DF57DE8F5B}" srcOrd="7" destOrd="0" presId="urn:microsoft.com/office/officeart/2005/8/layout/hierarchy6"/>
    <dgm:cxn modelId="{84BA7A1C-B798-459B-9729-B4E60859D39A}" type="presParOf" srcId="{026FB184-112D-46F2-BE69-78DF57DE8F5B}" destId="{598D8DFE-7A5C-4EFD-AD79-426E5FD4A81E}" srcOrd="0" destOrd="0" presId="urn:microsoft.com/office/officeart/2005/8/layout/hierarchy6"/>
    <dgm:cxn modelId="{1BD11749-83D1-47E3-82C1-FF60E9703FAB}" type="presParOf" srcId="{026FB184-112D-46F2-BE69-78DF57DE8F5B}" destId="{3BE88710-7D86-472A-AFC2-A1137DFA08FF}" srcOrd="1" destOrd="0" presId="urn:microsoft.com/office/officeart/2005/8/layout/hierarchy6"/>
    <dgm:cxn modelId="{82F4649E-7E8F-4126-A865-E82E41F31ACB}" type="presParOf" srcId="{4659A8FE-104F-435F-960F-537A23FC712F}" destId="{A8A574CA-DC1F-429F-BD11-A42E73825BD2}" srcOrd="8" destOrd="0" presId="urn:microsoft.com/office/officeart/2005/8/layout/hierarchy6"/>
    <dgm:cxn modelId="{0FDD4242-FD9A-4865-B0C5-8F51071651F4}" type="presParOf" srcId="{4659A8FE-104F-435F-960F-537A23FC712F}" destId="{7903307C-90E9-4971-BB68-B993632900E0}" srcOrd="9" destOrd="0" presId="urn:microsoft.com/office/officeart/2005/8/layout/hierarchy6"/>
    <dgm:cxn modelId="{37DD4A20-30E3-4082-A84A-A96B654AECFB}" type="presParOf" srcId="{7903307C-90E9-4971-BB68-B993632900E0}" destId="{A55D00A5-0EE5-4C61-A82B-9267634A2774}" srcOrd="0" destOrd="0" presId="urn:microsoft.com/office/officeart/2005/8/layout/hierarchy6"/>
    <dgm:cxn modelId="{42F92BDF-0658-468A-B39A-16B6D0D27666}" type="presParOf" srcId="{7903307C-90E9-4971-BB68-B993632900E0}" destId="{DB20C1B7-1A03-4D63-A259-1E618DB0E8A0}" srcOrd="1" destOrd="0" presId="urn:microsoft.com/office/officeart/2005/8/layout/hierarchy6"/>
    <dgm:cxn modelId="{D998D26D-E4D4-428C-A8BE-7783B511F5C5}" type="presParOf" srcId="{A10926E3-A656-4073-A15D-8AA1F8999ABB}" destId="{1FC12914-81A3-4B9D-958F-D428C01FEFF3}" srcOrd="4" destOrd="0" presId="urn:microsoft.com/office/officeart/2005/8/layout/hierarchy6"/>
    <dgm:cxn modelId="{3DB2B52D-EDF6-4E75-9432-42E93AE69275}" type="presParOf" srcId="{A10926E3-A656-4073-A15D-8AA1F8999ABB}" destId="{4BD47039-02AA-4DAE-95F0-4F39E8B9ADF6}" srcOrd="5" destOrd="0" presId="urn:microsoft.com/office/officeart/2005/8/layout/hierarchy6"/>
    <dgm:cxn modelId="{9FA8BC2A-200C-427B-AF92-0F7AAC69B381}" type="presParOf" srcId="{4BD47039-02AA-4DAE-95F0-4F39E8B9ADF6}" destId="{3B15099C-9720-4DE1-B645-D4D38C3353D2}" srcOrd="0" destOrd="0" presId="urn:microsoft.com/office/officeart/2005/8/layout/hierarchy6"/>
    <dgm:cxn modelId="{FE4141A9-716D-43F3-9406-D080197A5FD1}" type="presParOf" srcId="{4BD47039-02AA-4DAE-95F0-4F39E8B9ADF6}" destId="{B6F4D973-2116-43E5-8EE4-C11246C90753}" srcOrd="1" destOrd="0" presId="urn:microsoft.com/office/officeart/2005/8/layout/hierarchy6"/>
    <dgm:cxn modelId="{763835F3-E220-41B7-8E65-B9F5203EAA2E}" type="presParOf" srcId="{B6F4D973-2116-43E5-8EE4-C11246C90753}" destId="{91E0FB83-6CBC-4CDC-8090-EE79FB48B2F4}" srcOrd="0" destOrd="0" presId="urn:microsoft.com/office/officeart/2005/8/layout/hierarchy6"/>
    <dgm:cxn modelId="{5AD85F79-B7D1-499A-A38B-B3005E47993F}" type="presParOf" srcId="{B6F4D973-2116-43E5-8EE4-C11246C90753}" destId="{F067ED6E-39A6-4C61-84CA-CCC62C75EA6A}" srcOrd="1" destOrd="0" presId="urn:microsoft.com/office/officeart/2005/8/layout/hierarchy6"/>
    <dgm:cxn modelId="{3C2D448E-0328-48D5-860D-0B3CCAE9D557}" type="presParOf" srcId="{F067ED6E-39A6-4C61-84CA-CCC62C75EA6A}" destId="{D7B771A5-7737-462C-98DF-92C0AEE0D1E6}" srcOrd="0" destOrd="0" presId="urn:microsoft.com/office/officeart/2005/8/layout/hierarchy6"/>
    <dgm:cxn modelId="{3CF91338-3611-4D96-8E07-360206D8EB4C}" type="presParOf" srcId="{F067ED6E-39A6-4C61-84CA-CCC62C75EA6A}" destId="{12D31C1E-347C-478F-9A8A-1DD8A9B58B99}" srcOrd="1" destOrd="0" presId="urn:microsoft.com/office/officeart/2005/8/layout/hierarchy6"/>
    <dgm:cxn modelId="{F5CAEB65-5460-4049-8F83-9F6CB6EF60BA}" type="presParOf" srcId="{12D31C1E-347C-478F-9A8A-1DD8A9B58B99}" destId="{17BCF422-37D6-4D6B-9642-0649B9A405E9}" srcOrd="0" destOrd="0" presId="urn:microsoft.com/office/officeart/2005/8/layout/hierarchy6"/>
    <dgm:cxn modelId="{BFFD1AF0-400B-4ECE-AC09-8E87F6AE5675}" type="presParOf" srcId="{12D31C1E-347C-478F-9A8A-1DD8A9B58B99}" destId="{A043EF63-66BE-41F3-B7D6-BB1960CBAA39}" srcOrd="1" destOrd="0" presId="urn:microsoft.com/office/officeart/2005/8/layout/hierarchy6"/>
    <dgm:cxn modelId="{D4AC3FF5-873D-4553-ADC9-B36D18B8E943}" type="presParOf" srcId="{A043EF63-66BE-41F3-B7D6-BB1960CBAA39}" destId="{C619D49D-2F7C-4A3C-B412-E59BE2066BAA}" srcOrd="0" destOrd="0" presId="urn:microsoft.com/office/officeart/2005/8/layout/hierarchy6"/>
    <dgm:cxn modelId="{98E662AA-9745-4781-A217-500957E9936D}" type="presParOf" srcId="{A043EF63-66BE-41F3-B7D6-BB1960CBAA39}" destId="{4B96F90B-338D-4400-B55F-621D9A0C4E48}" srcOrd="1" destOrd="0" presId="urn:microsoft.com/office/officeart/2005/8/layout/hierarchy6"/>
    <dgm:cxn modelId="{8FB73057-46D9-4969-83A4-435B81CAB1BF}" type="presParOf" srcId="{12D31C1E-347C-478F-9A8A-1DD8A9B58B99}" destId="{F8E01F7C-6864-4A76-8DBB-07EEB7C445AE}" srcOrd="2" destOrd="0" presId="urn:microsoft.com/office/officeart/2005/8/layout/hierarchy6"/>
    <dgm:cxn modelId="{B7B22A9C-1A37-4864-B700-9CB1D589104C}" type="presParOf" srcId="{12D31C1E-347C-478F-9A8A-1DD8A9B58B99}" destId="{D503D8C5-3EA2-4AD6-8B0B-A5286826EC9B}" srcOrd="3" destOrd="0" presId="urn:microsoft.com/office/officeart/2005/8/layout/hierarchy6"/>
    <dgm:cxn modelId="{46F34D20-40C5-4252-80E8-B0E1E1EDDD45}" type="presParOf" srcId="{D503D8C5-3EA2-4AD6-8B0B-A5286826EC9B}" destId="{346C93FA-F63F-45B9-803E-C47822E0ECC7}" srcOrd="0" destOrd="0" presId="urn:microsoft.com/office/officeart/2005/8/layout/hierarchy6"/>
    <dgm:cxn modelId="{29905FEB-630D-4AF6-98BB-50D6F524AF71}" type="presParOf" srcId="{D503D8C5-3EA2-4AD6-8B0B-A5286826EC9B}" destId="{45E598D7-4909-4DC5-A628-D72E5CADC028}" srcOrd="1" destOrd="0" presId="urn:microsoft.com/office/officeart/2005/8/layout/hierarchy6"/>
    <dgm:cxn modelId="{1A37D68B-1D78-4FB7-B2A3-93C1DEEC6C59}" type="presParOf" srcId="{12D31C1E-347C-478F-9A8A-1DD8A9B58B99}" destId="{98C9A9BB-99DB-4C0A-AA26-A718B5D6C0EE}" srcOrd="4" destOrd="0" presId="urn:microsoft.com/office/officeart/2005/8/layout/hierarchy6"/>
    <dgm:cxn modelId="{9DF52124-62CE-4999-8183-D7E0447B87B9}" type="presParOf" srcId="{12D31C1E-347C-478F-9A8A-1DD8A9B58B99}" destId="{D98918B8-021C-4119-8E42-30F6BCCBB6C1}" srcOrd="5" destOrd="0" presId="urn:microsoft.com/office/officeart/2005/8/layout/hierarchy6"/>
    <dgm:cxn modelId="{3035FF18-78EC-42FE-8F14-67F652E55B1D}" type="presParOf" srcId="{D98918B8-021C-4119-8E42-30F6BCCBB6C1}" destId="{278A8B5D-A1C9-47C2-9EB8-222EBE93F00B}" srcOrd="0" destOrd="0" presId="urn:microsoft.com/office/officeart/2005/8/layout/hierarchy6"/>
    <dgm:cxn modelId="{625253C2-54AB-4B4E-9476-B46B9CE7DE3C}" type="presParOf" srcId="{D98918B8-021C-4119-8E42-30F6BCCBB6C1}" destId="{85408D51-43F3-4428-8EC0-4719CD504810}" srcOrd="1" destOrd="0" presId="urn:microsoft.com/office/officeart/2005/8/layout/hierarchy6"/>
    <dgm:cxn modelId="{66CC8AE2-2D67-4BEA-8F5E-C1C1AD8A5C98}" type="presParOf" srcId="{12D31C1E-347C-478F-9A8A-1DD8A9B58B99}" destId="{1B4B6C07-EC06-41F4-9FC8-90495487DD54}" srcOrd="6" destOrd="0" presId="urn:microsoft.com/office/officeart/2005/8/layout/hierarchy6"/>
    <dgm:cxn modelId="{4D8DC164-015F-4630-A295-CD9394E306DF}" type="presParOf" srcId="{12D31C1E-347C-478F-9A8A-1DD8A9B58B99}" destId="{877350D9-E470-452B-A8CA-78AFA938B970}" srcOrd="7" destOrd="0" presId="urn:microsoft.com/office/officeart/2005/8/layout/hierarchy6"/>
    <dgm:cxn modelId="{665706BF-8D11-4327-9C9A-C3160A856757}" type="presParOf" srcId="{877350D9-E470-452B-A8CA-78AFA938B970}" destId="{43422B38-8E88-4268-B04C-631594ACD458}" srcOrd="0" destOrd="0" presId="urn:microsoft.com/office/officeart/2005/8/layout/hierarchy6"/>
    <dgm:cxn modelId="{B1BFDC4B-7909-415F-9479-310F1C89F54C}" type="presParOf" srcId="{877350D9-E470-452B-A8CA-78AFA938B970}" destId="{6794D431-2313-4255-850D-E12D3629572D}" srcOrd="1" destOrd="0" presId="urn:microsoft.com/office/officeart/2005/8/layout/hierarchy6"/>
    <dgm:cxn modelId="{B5A28DD5-25BA-49D3-91DB-A46C70FCCC0D}" type="presParOf" srcId="{B6F4D973-2116-43E5-8EE4-C11246C90753}" destId="{64527C4D-5B48-4981-9F54-3965F911AD55}" srcOrd="2" destOrd="0" presId="urn:microsoft.com/office/officeart/2005/8/layout/hierarchy6"/>
    <dgm:cxn modelId="{E3711DCD-61CB-47DA-8AD1-350C80089682}" type="presParOf" srcId="{B6F4D973-2116-43E5-8EE4-C11246C90753}" destId="{33E1A7D9-6305-4132-A7BC-F93300ABF1B9}" srcOrd="3" destOrd="0" presId="urn:microsoft.com/office/officeart/2005/8/layout/hierarchy6"/>
    <dgm:cxn modelId="{BC820835-7CE8-4E5E-8AFD-D7924F65FA74}" type="presParOf" srcId="{33E1A7D9-6305-4132-A7BC-F93300ABF1B9}" destId="{BC8E540E-EF3B-4F35-A70B-BF95488ED02B}" srcOrd="0" destOrd="0" presId="urn:microsoft.com/office/officeart/2005/8/layout/hierarchy6"/>
    <dgm:cxn modelId="{C24EE385-211C-4925-931F-4518ABC3645B}" type="presParOf" srcId="{33E1A7D9-6305-4132-A7BC-F93300ABF1B9}" destId="{78717DCB-1BAA-4FAF-BDD6-203CB0B36E89}" srcOrd="1" destOrd="0" presId="urn:microsoft.com/office/officeart/2005/8/layout/hierarchy6"/>
    <dgm:cxn modelId="{9C802657-8762-4782-AF1C-128BA679C3AD}" type="presParOf" srcId="{78717DCB-1BAA-4FAF-BDD6-203CB0B36E89}" destId="{AB5299D9-364A-444B-A96E-990DEA02870D}" srcOrd="0" destOrd="0" presId="urn:microsoft.com/office/officeart/2005/8/layout/hierarchy6"/>
    <dgm:cxn modelId="{851424CD-4BB6-4A18-9C55-0DF908D1C88A}" type="presParOf" srcId="{78717DCB-1BAA-4FAF-BDD6-203CB0B36E89}" destId="{313B68BB-A1BE-40AE-98D7-C12E4370304E}" srcOrd="1" destOrd="0" presId="urn:microsoft.com/office/officeart/2005/8/layout/hierarchy6"/>
    <dgm:cxn modelId="{FF4DEB6A-BA53-4CF1-90FB-E14926CE94A6}" type="presParOf" srcId="{313B68BB-A1BE-40AE-98D7-C12E4370304E}" destId="{831B60D3-80D0-43C3-B322-C904510A43B8}" srcOrd="0" destOrd="0" presId="urn:microsoft.com/office/officeart/2005/8/layout/hierarchy6"/>
    <dgm:cxn modelId="{9FCE1A87-3D24-4455-B78E-8F312B494331}" type="presParOf" srcId="{313B68BB-A1BE-40AE-98D7-C12E4370304E}" destId="{453263B1-9F1F-4A3D-BCB6-19608E5414A9}" srcOrd="1" destOrd="0" presId="urn:microsoft.com/office/officeart/2005/8/layout/hierarchy6"/>
    <dgm:cxn modelId="{471FEBE4-1141-4943-BDA3-97FC34A44B20}" type="presParOf" srcId="{78717DCB-1BAA-4FAF-BDD6-203CB0B36E89}" destId="{161350FB-7149-4669-944B-38EC25D2968A}" srcOrd="2" destOrd="0" presId="urn:microsoft.com/office/officeart/2005/8/layout/hierarchy6"/>
    <dgm:cxn modelId="{64ACCC78-9A80-442A-83D3-7841F7A70501}" type="presParOf" srcId="{78717DCB-1BAA-4FAF-BDD6-203CB0B36E89}" destId="{28C4A73D-8CE4-46E2-9CF2-D9D6C6AF7A7A}" srcOrd="3" destOrd="0" presId="urn:microsoft.com/office/officeart/2005/8/layout/hierarchy6"/>
    <dgm:cxn modelId="{F5574327-FFE3-42E9-AB0E-50DD39BB0D34}" type="presParOf" srcId="{28C4A73D-8CE4-46E2-9CF2-D9D6C6AF7A7A}" destId="{0BC5B5CC-5561-4E97-BB4A-90C6D4BF2021}" srcOrd="0" destOrd="0" presId="urn:microsoft.com/office/officeart/2005/8/layout/hierarchy6"/>
    <dgm:cxn modelId="{F03EA84A-D37C-4337-86BE-5942A5D22110}" type="presParOf" srcId="{28C4A73D-8CE4-46E2-9CF2-D9D6C6AF7A7A}" destId="{47A4FDFC-3070-419E-BA0D-D134765893C5}" srcOrd="1" destOrd="0" presId="urn:microsoft.com/office/officeart/2005/8/layout/hierarchy6"/>
    <dgm:cxn modelId="{116A2925-2B6D-4BFE-87CC-BFB281B355C7}" type="presParOf" srcId="{78717DCB-1BAA-4FAF-BDD6-203CB0B36E89}" destId="{9FD162F6-E134-4F7E-851D-9C2C8CBB47A8}" srcOrd="4" destOrd="0" presId="urn:microsoft.com/office/officeart/2005/8/layout/hierarchy6"/>
    <dgm:cxn modelId="{74BA1936-DE15-4BA9-A881-5F4D5567B85D}" type="presParOf" srcId="{78717DCB-1BAA-4FAF-BDD6-203CB0B36E89}" destId="{3BDBBDC2-196E-42AB-81A7-9ABC60019494}" srcOrd="5" destOrd="0" presId="urn:microsoft.com/office/officeart/2005/8/layout/hierarchy6"/>
    <dgm:cxn modelId="{C05DDC0E-E3EB-47FB-8949-09BE0F7E77B3}" type="presParOf" srcId="{3BDBBDC2-196E-42AB-81A7-9ABC60019494}" destId="{8D773BE4-CC62-45F8-A6EC-12453D811E6B}" srcOrd="0" destOrd="0" presId="urn:microsoft.com/office/officeart/2005/8/layout/hierarchy6"/>
    <dgm:cxn modelId="{88DDFC7F-59C0-4756-9178-AD3755A348C7}" type="presParOf" srcId="{3BDBBDC2-196E-42AB-81A7-9ABC60019494}" destId="{3603A9F1-9F88-48CC-9BAF-817784597338}" srcOrd="1" destOrd="0" presId="urn:microsoft.com/office/officeart/2005/8/layout/hierarchy6"/>
    <dgm:cxn modelId="{E8303854-AC76-4F11-B845-5AFF9D7B686D}" type="presParOf" srcId="{78717DCB-1BAA-4FAF-BDD6-203CB0B36E89}" destId="{F5F5ADE8-B65B-40B0-BC8C-B2D7C64B0871}" srcOrd="6" destOrd="0" presId="urn:microsoft.com/office/officeart/2005/8/layout/hierarchy6"/>
    <dgm:cxn modelId="{988F32D9-9B72-402A-8EAB-EA3D7AB66D93}" type="presParOf" srcId="{78717DCB-1BAA-4FAF-BDD6-203CB0B36E89}" destId="{648909DF-3077-4A02-9E7A-64EF12BB6C89}" srcOrd="7" destOrd="0" presId="urn:microsoft.com/office/officeart/2005/8/layout/hierarchy6"/>
    <dgm:cxn modelId="{6E83F9F1-F07A-442E-B1F9-6B39ABD60DF1}" type="presParOf" srcId="{648909DF-3077-4A02-9E7A-64EF12BB6C89}" destId="{867CEF8C-0BDF-408C-BFA8-210095306F38}" srcOrd="0" destOrd="0" presId="urn:microsoft.com/office/officeart/2005/8/layout/hierarchy6"/>
    <dgm:cxn modelId="{0EC7DC03-1D99-423D-82F7-B3453260450D}" type="presParOf" srcId="{648909DF-3077-4A02-9E7A-64EF12BB6C89}" destId="{39F0E9C8-7836-4ACD-9DDD-5EC485236EAD}" srcOrd="1" destOrd="0" presId="urn:microsoft.com/office/officeart/2005/8/layout/hierarchy6"/>
    <dgm:cxn modelId="{543224DE-2653-4241-BBAD-ED8AF2B9BD9D}" type="presParOf" srcId="{B6F4D973-2116-43E5-8EE4-C11246C90753}" destId="{27317EB8-F236-4991-BD6B-EB8620955F05}" srcOrd="4" destOrd="0" presId="urn:microsoft.com/office/officeart/2005/8/layout/hierarchy6"/>
    <dgm:cxn modelId="{6D15886A-A5BE-449D-AD4D-CC3C17E7015F}" type="presParOf" srcId="{B6F4D973-2116-43E5-8EE4-C11246C90753}" destId="{E55FF48D-2707-4062-8E5B-4F0118EFF60A}" srcOrd="5" destOrd="0" presId="urn:microsoft.com/office/officeart/2005/8/layout/hierarchy6"/>
    <dgm:cxn modelId="{D92DCE7A-527C-4033-B119-57BC666859BD}" type="presParOf" srcId="{E55FF48D-2707-4062-8E5B-4F0118EFF60A}" destId="{4FE42B40-A6D8-4F7D-95DA-740551793E2B}" srcOrd="0" destOrd="0" presId="urn:microsoft.com/office/officeart/2005/8/layout/hierarchy6"/>
    <dgm:cxn modelId="{D179E3A3-9E05-4F05-949C-1F9EAD3127CB}" type="presParOf" srcId="{E55FF48D-2707-4062-8E5B-4F0118EFF60A}" destId="{64923315-0177-4864-A476-126C34F92672}" srcOrd="1" destOrd="0" presId="urn:microsoft.com/office/officeart/2005/8/layout/hierarchy6"/>
    <dgm:cxn modelId="{04998F70-F4BC-4E5D-9405-A5955FEC5719}" type="presParOf" srcId="{64923315-0177-4864-A476-126C34F92672}" destId="{0FA85190-5006-4333-8FA7-0F06EBC865A3}" srcOrd="0" destOrd="0" presId="urn:microsoft.com/office/officeart/2005/8/layout/hierarchy6"/>
    <dgm:cxn modelId="{D332560D-F616-4763-BC67-AF652F165916}" type="presParOf" srcId="{64923315-0177-4864-A476-126C34F92672}" destId="{4EB17316-DDD0-40F5-AB13-E0AA98AEE3FD}" srcOrd="1" destOrd="0" presId="urn:microsoft.com/office/officeart/2005/8/layout/hierarchy6"/>
    <dgm:cxn modelId="{7180A3F7-C7A2-4D39-A703-76870E831611}" type="presParOf" srcId="{4EB17316-DDD0-40F5-AB13-E0AA98AEE3FD}" destId="{EF89DB72-9D86-4A01-A55C-04AB35F12BB6}" srcOrd="0" destOrd="0" presId="urn:microsoft.com/office/officeart/2005/8/layout/hierarchy6"/>
    <dgm:cxn modelId="{80B0989A-8C5D-4A36-93C8-A1EC9014D4F9}" type="presParOf" srcId="{4EB17316-DDD0-40F5-AB13-E0AA98AEE3FD}" destId="{978A884F-91F8-45C7-B390-E8EA820541C5}" srcOrd="1" destOrd="0" presId="urn:microsoft.com/office/officeart/2005/8/layout/hierarchy6"/>
    <dgm:cxn modelId="{A437FF78-84F4-49D6-90F6-61CF53492EB9}" type="presParOf" srcId="{64923315-0177-4864-A476-126C34F92672}" destId="{0CAA3385-E482-4293-A1AB-83E5F5995BF8}" srcOrd="2" destOrd="0" presId="urn:microsoft.com/office/officeart/2005/8/layout/hierarchy6"/>
    <dgm:cxn modelId="{31EE6914-AF40-4AE0-8D5B-283588CDBC79}" type="presParOf" srcId="{64923315-0177-4864-A476-126C34F92672}" destId="{ACAACF7E-A422-47BB-835A-D1A348548D21}" srcOrd="3" destOrd="0" presId="urn:microsoft.com/office/officeart/2005/8/layout/hierarchy6"/>
    <dgm:cxn modelId="{0832BE19-39EE-4A19-92BB-96311EA6A73D}" type="presParOf" srcId="{ACAACF7E-A422-47BB-835A-D1A348548D21}" destId="{D7BA39B6-3416-4151-BDA3-8A50D80DC9DD}" srcOrd="0" destOrd="0" presId="urn:microsoft.com/office/officeart/2005/8/layout/hierarchy6"/>
    <dgm:cxn modelId="{DFE7BBD3-8355-427D-A9F7-E3F444393404}" type="presParOf" srcId="{ACAACF7E-A422-47BB-835A-D1A348548D21}" destId="{780DD944-FA9B-4557-8A42-3C11C96092C5}" srcOrd="1" destOrd="0" presId="urn:microsoft.com/office/officeart/2005/8/layout/hierarchy6"/>
    <dgm:cxn modelId="{C880E098-5016-4F88-8F8C-95810AC9D002}" type="presParOf" srcId="{64923315-0177-4864-A476-126C34F92672}" destId="{F794E468-173F-4A1B-B14B-860203EBA7CC}" srcOrd="4" destOrd="0" presId="urn:microsoft.com/office/officeart/2005/8/layout/hierarchy6"/>
    <dgm:cxn modelId="{3A46D597-6038-4B78-B9FC-A7CBF84FBDCD}" type="presParOf" srcId="{64923315-0177-4864-A476-126C34F92672}" destId="{82B3CAE2-DD6F-47AB-B5C0-47A1B1E2453D}" srcOrd="5" destOrd="0" presId="urn:microsoft.com/office/officeart/2005/8/layout/hierarchy6"/>
    <dgm:cxn modelId="{20811CD0-BDA4-460C-ADA1-F226E5B7BF36}" type="presParOf" srcId="{82B3CAE2-DD6F-47AB-B5C0-47A1B1E2453D}" destId="{BA3BD732-AA68-4055-82CA-79E95B62A5A1}" srcOrd="0" destOrd="0" presId="urn:microsoft.com/office/officeart/2005/8/layout/hierarchy6"/>
    <dgm:cxn modelId="{45731C40-D077-46E4-BC4B-63D7EA2F34F1}" type="presParOf" srcId="{82B3CAE2-DD6F-47AB-B5C0-47A1B1E2453D}" destId="{27EC5D07-F28F-4453-80DF-31E2A943F3E0}" srcOrd="1" destOrd="0" presId="urn:microsoft.com/office/officeart/2005/8/layout/hierarchy6"/>
    <dgm:cxn modelId="{036CF199-24C3-4310-A111-0FA56D9D4152}" type="presParOf" srcId="{64923315-0177-4864-A476-126C34F92672}" destId="{C4D31E4C-C733-4D1D-A90D-38101A24E615}" srcOrd="6" destOrd="0" presId="urn:microsoft.com/office/officeart/2005/8/layout/hierarchy6"/>
    <dgm:cxn modelId="{20A15C2F-41F5-4F20-860F-AE779DE6DB1F}" type="presParOf" srcId="{64923315-0177-4864-A476-126C34F92672}" destId="{843F9C83-9B35-471D-9A9E-B5D4E98110BE}" srcOrd="7" destOrd="0" presId="urn:microsoft.com/office/officeart/2005/8/layout/hierarchy6"/>
    <dgm:cxn modelId="{4B70EC95-6407-4A36-9869-F1C66750D6C1}" type="presParOf" srcId="{843F9C83-9B35-471D-9A9E-B5D4E98110BE}" destId="{804C379A-7740-4597-BB17-D71241874F41}" srcOrd="0" destOrd="0" presId="urn:microsoft.com/office/officeart/2005/8/layout/hierarchy6"/>
    <dgm:cxn modelId="{1A0247D0-8D4D-4B16-9AAA-5FAB51C8794A}" type="presParOf" srcId="{843F9C83-9B35-471D-9A9E-B5D4E98110BE}" destId="{A8D39023-E205-42DB-82D5-5C89C33A8C62}" srcOrd="1" destOrd="0" presId="urn:microsoft.com/office/officeart/2005/8/layout/hierarchy6"/>
    <dgm:cxn modelId="{3D9AD0C8-CAF1-497A-B6C3-AAF9CEAA66D3}" type="presParOf" srcId="{A10926E3-A656-4073-A15D-8AA1F8999ABB}" destId="{3E0054AC-3627-4DA9-8B3A-A19296DD3766}" srcOrd="6" destOrd="0" presId="urn:microsoft.com/office/officeart/2005/8/layout/hierarchy6"/>
    <dgm:cxn modelId="{3098ABBE-8B7F-4D8D-9509-666060A1F5BA}" type="presParOf" srcId="{A10926E3-A656-4073-A15D-8AA1F8999ABB}" destId="{38E00D27-4E7D-46EF-B508-4547D4629CEB}" srcOrd="7" destOrd="0" presId="urn:microsoft.com/office/officeart/2005/8/layout/hierarchy6"/>
    <dgm:cxn modelId="{D35370BA-B02A-4922-BF80-F68EFE23AD2D}" type="presParOf" srcId="{38E00D27-4E7D-46EF-B508-4547D4629CEB}" destId="{942D6117-ED2B-425A-966A-A52D1D478802}" srcOrd="0" destOrd="0" presId="urn:microsoft.com/office/officeart/2005/8/layout/hierarchy6"/>
    <dgm:cxn modelId="{92E7A434-33AF-4E7D-AFA9-D881A6F22C94}" type="presParOf" srcId="{38E00D27-4E7D-46EF-B508-4547D4629CEB}" destId="{3488A0AF-095A-4E6A-8703-DD7ECAE92BF2}" srcOrd="1" destOrd="0" presId="urn:microsoft.com/office/officeart/2005/8/layout/hierarchy6"/>
    <dgm:cxn modelId="{48148C75-01F2-4DB8-8139-4CDD73875A88}" type="presParOf" srcId="{A10926E3-A656-4073-A15D-8AA1F8999ABB}" destId="{7B9144A5-43F5-4BB7-9876-593E69F8CD4A}" srcOrd="8" destOrd="0" presId="urn:microsoft.com/office/officeart/2005/8/layout/hierarchy6"/>
    <dgm:cxn modelId="{3DE0C1DE-06D7-44BC-BDC1-48E4AE21E6EC}" type="presParOf" srcId="{A10926E3-A656-4073-A15D-8AA1F8999ABB}" destId="{22BEBCA0-D4E3-4CB3-807C-2391ABEF9971}" srcOrd="9" destOrd="0" presId="urn:microsoft.com/office/officeart/2005/8/layout/hierarchy6"/>
    <dgm:cxn modelId="{5918AD24-B90C-4DB4-A792-AEFC74A4791F}" type="presParOf" srcId="{22BEBCA0-D4E3-4CB3-807C-2391ABEF9971}" destId="{6F1BB124-721A-424D-BCC4-FCA8891CED5A}" srcOrd="0" destOrd="0" presId="urn:microsoft.com/office/officeart/2005/8/layout/hierarchy6"/>
    <dgm:cxn modelId="{EE04D1D0-16E1-4A23-BE8D-757E786D64DC}" type="presParOf" srcId="{22BEBCA0-D4E3-4CB3-807C-2391ABEF9971}" destId="{FE10C041-1065-4E69-8B0C-D7C85791BCD7}" srcOrd="1" destOrd="0" presId="urn:microsoft.com/office/officeart/2005/8/layout/hierarchy6"/>
    <dgm:cxn modelId="{E7A70323-4DBD-4456-86A0-62AAEDA40018}" type="presParOf" srcId="{A10926E3-A656-4073-A15D-8AA1F8999ABB}" destId="{12814E32-2A46-4FAE-A322-03D0B124A3D9}" srcOrd="10" destOrd="0" presId="urn:microsoft.com/office/officeart/2005/8/layout/hierarchy6"/>
    <dgm:cxn modelId="{3EF9C009-58EB-4849-8594-1C7D3FEF7327}" type="presParOf" srcId="{A10926E3-A656-4073-A15D-8AA1F8999ABB}" destId="{71B54AA0-0487-4A88-9D16-D2A19C89D4C1}" srcOrd="11" destOrd="0" presId="urn:microsoft.com/office/officeart/2005/8/layout/hierarchy6"/>
    <dgm:cxn modelId="{67772B7C-2937-43A9-8778-D8DC8EC691B6}" type="presParOf" srcId="{71B54AA0-0487-4A88-9D16-D2A19C89D4C1}" destId="{49FA0613-2F48-480C-BEF9-808688CF1A90}" srcOrd="0" destOrd="0" presId="urn:microsoft.com/office/officeart/2005/8/layout/hierarchy6"/>
    <dgm:cxn modelId="{F3FACC3F-EF68-481E-96CC-5108804D3402}" type="presParOf" srcId="{71B54AA0-0487-4A88-9D16-D2A19C89D4C1}" destId="{5930AB72-E628-4AE8-8973-7955CE5824D1}" srcOrd="1" destOrd="0" presId="urn:microsoft.com/office/officeart/2005/8/layout/hierarchy6"/>
    <dgm:cxn modelId="{A26858DF-0FE8-4CA5-B387-BA7CDECF35D2}" type="presParOf" srcId="{A4C5D705-0142-43D4-B398-A7D2B4DCC67A}" destId="{F3F89EC2-A78D-4109-A60F-848C9B9CAF4D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3836EA-D473-4A4E-B08B-8D23E03F1307}">
      <dsp:nvSpPr>
        <dsp:cNvPr id="0" name=""/>
        <dsp:cNvSpPr/>
      </dsp:nvSpPr>
      <dsp:spPr>
        <a:xfrm>
          <a:off x="5660019" y="1723305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shade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北科老茶廠</a:t>
          </a:r>
          <a:endParaRPr lang="zh-TW" altLang="en-US" sz="600" kern="1200" dirty="0"/>
        </a:p>
      </dsp:txBody>
      <dsp:txXfrm>
        <a:off x="5670330" y="1733616"/>
        <a:ext cx="507424" cy="331409"/>
      </dsp:txXfrm>
    </dsp:sp>
    <dsp:sp modelId="{24A6B915-D733-4578-90B1-1695A6644B65}">
      <dsp:nvSpPr>
        <dsp:cNvPr id="0" name=""/>
        <dsp:cNvSpPr/>
      </dsp:nvSpPr>
      <dsp:spPr>
        <a:xfrm>
          <a:off x="1640236" y="2075337"/>
          <a:ext cx="4283806" cy="177775"/>
        </a:xfrm>
        <a:custGeom>
          <a:avLst/>
          <a:gdLst/>
          <a:ahLst/>
          <a:cxnLst/>
          <a:rect l="0" t="0" r="0" b="0"/>
          <a:pathLst>
            <a:path>
              <a:moveTo>
                <a:pt x="4283806" y="0"/>
              </a:moveTo>
              <a:lnTo>
                <a:pt x="4283806" y="88887"/>
              </a:lnTo>
              <a:lnTo>
                <a:pt x="0" y="88887"/>
              </a:lnTo>
              <a:lnTo>
                <a:pt x="0" y="177775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1575AF-2DFE-4CAC-8DBB-8315D51789D6}">
      <dsp:nvSpPr>
        <dsp:cNvPr id="0" name=""/>
        <dsp:cNvSpPr/>
      </dsp:nvSpPr>
      <dsp:spPr>
        <a:xfrm>
          <a:off x="1376212" y="2253112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最新消息</a:t>
          </a:r>
          <a:endParaRPr lang="zh-TW" altLang="en-US" sz="600" kern="1200" dirty="0"/>
        </a:p>
      </dsp:txBody>
      <dsp:txXfrm>
        <a:off x="1386523" y="2263423"/>
        <a:ext cx="507424" cy="331409"/>
      </dsp:txXfrm>
    </dsp:sp>
    <dsp:sp modelId="{99501BC3-DA02-4822-B935-330C2F7F576C}">
      <dsp:nvSpPr>
        <dsp:cNvPr id="0" name=""/>
        <dsp:cNvSpPr/>
      </dsp:nvSpPr>
      <dsp:spPr>
        <a:xfrm>
          <a:off x="2326697" y="2075337"/>
          <a:ext cx="3597345" cy="177775"/>
        </a:xfrm>
        <a:custGeom>
          <a:avLst/>
          <a:gdLst/>
          <a:ahLst/>
          <a:cxnLst/>
          <a:rect l="0" t="0" r="0" b="0"/>
          <a:pathLst>
            <a:path>
              <a:moveTo>
                <a:pt x="3597345" y="0"/>
              </a:moveTo>
              <a:lnTo>
                <a:pt x="3597345" y="88887"/>
              </a:lnTo>
              <a:lnTo>
                <a:pt x="0" y="88887"/>
              </a:lnTo>
              <a:lnTo>
                <a:pt x="0" y="177775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9983EA-3CDA-4B96-828E-2184919C3F68}">
      <dsp:nvSpPr>
        <dsp:cNvPr id="0" name=""/>
        <dsp:cNvSpPr/>
      </dsp:nvSpPr>
      <dsp:spPr>
        <a:xfrm>
          <a:off x="2062673" y="2253112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茶廠介紹</a:t>
          </a:r>
          <a:endParaRPr lang="zh-TW" altLang="en-US" sz="600" kern="1200" dirty="0"/>
        </a:p>
      </dsp:txBody>
      <dsp:txXfrm>
        <a:off x="2072984" y="2263423"/>
        <a:ext cx="507424" cy="331409"/>
      </dsp:txXfrm>
    </dsp:sp>
    <dsp:sp modelId="{84ABA359-D5BF-4461-A5C5-E92E2741FC69}">
      <dsp:nvSpPr>
        <dsp:cNvPr id="0" name=""/>
        <dsp:cNvSpPr/>
      </dsp:nvSpPr>
      <dsp:spPr>
        <a:xfrm>
          <a:off x="953775" y="2605144"/>
          <a:ext cx="1372921" cy="140812"/>
        </a:xfrm>
        <a:custGeom>
          <a:avLst/>
          <a:gdLst/>
          <a:ahLst/>
          <a:cxnLst/>
          <a:rect l="0" t="0" r="0" b="0"/>
          <a:pathLst>
            <a:path>
              <a:moveTo>
                <a:pt x="1372921" y="0"/>
              </a:moveTo>
              <a:lnTo>
                <a:pt x="1372921" y="70406"/>
              </a:lnTo>
              <a:lnTo>
                <a:pt x="0" y="70406"/>
              </a:lnTo>
              <a:lnTo>
                <a:pt x="0" y="140812"/>
              </a:lnTo>
            </a:path>
          </a:pathLst>
        </a:custGeom>
        <a:noFill/>
        <a:ln w="12700" cap="flat" cmpd="sng" algn="ctr">
          <a:solidFill>
            <a:schemeClr val="accent1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450A20-9576-4AB4-8058-6E5AC079CC21}">
      <dsp:nvSpPr>
        <dsp:cNvPr id="0" name=""/>
        <dsp:cNvSpPr/>
      </dsp:nvSpPr>
      <dsp:spPr>
        <a:xfrm>
          <a:off x="689751" y="2745956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老茶廠的故事</a:t>
          </a:r>
          <a:endParaRPr lang="zh-TW" altLang="en-US" sz="600" kern="1200" dirty="0"/>
        </a:p>
      </dsp:txBody>
      <dsp:txXfrm>
        <a:off x="700062" y="2756267"/>
        <a:ext cx="507424" cy="331409"/>
      </dsp:txXfrm>
    </dsp:sp>
    <dsp:sp modelId="{1E0D2C76-CE7B-409E-BF75-303F1143765B}">
      <dsp:nvSpPr>
        <dsp:cNvPr id="0" name=""/>
        <dsp:cNvSpPr/>
      </dsp:nvSpPr>
      <dsp:spPr>
        <a:xfrm>
          <a:off x="1640236" y="2605144"/>
          <a:ext cx="686460" cy="140812"/>
        </a:xfrm>
        <a:custGeom>
          <a:avLst/>
          <a:gdLst/>
          <a:ahLst/>
          <a:cxnLst/>
          <a:rect l="0" t="0" r="0" b="0"/>
          <a:pathLst>
            <a:path>
              <a:moveTo>
                <a:pt x="686460" y="0"/>
              </a:moveTo>
              <a:lnTo>
                <a:pt x="686460" y="70406"/>
              </a:lnTo>
              <a:lnTo>
                <a:pt x="0" y="70406"/>
              </a:lnTo>
              <a:lnTo>
                <a:pt x="0" y="140812"/>
              </a:lnTo>
            </a:path>
          </a:pathLst>
        </a:custGeom>
        <a:noFill/>
        <a:ln w="12700" cap="flat" cmpd="sng" algn="ctr">
          <a:solidFill>
            <a:schemeClr val="accent1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989B23-8F64-4CF1-AB67-92E79570F60B}">
      <dsp:nvSpPr>
        <dsp:cNvPr id="0" name=""/>
        <dsp:cNvSpPr/>
      </dsp:nvSpPr>
      <dsp:spPr>
        <a:xfrm>
          <a:off x="1376212" y="2745956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新</a:t>
          </a:r>
          <a:r>
            <a:rPr lang="en-US" altLang="zh-TW" sz="600" kern="1200" dirty="0" smtClean="0"/>
            <a:t>—</a:t>
          </a:r>
          <a:r>
            <a:rPr lang="zh-TW" altLang="en-US" sz="600" kern="1200" dirty="0" smtClean="0"/>
            <a:t>茶廠</a:t>
          </a:r>
          <a:endParaRPr lang="zh-TW" altLang="en-US" sz="600" kern="1200" dirty="0"/>
        </a:p>
      </dsp:txBody>
      <dsp:txXfrm>
        <a:off x="1386523" y="2756267"/>
        <a:ext cx="507424" cy="331409"/>
      </dsp:txXfrm>
    </dsp:sp>
    <dsp:sp modelId="{3C81ED55-C80F-46CA-909F-1B1EB3E11703}">
      <dsp:nvSpPr>
        <dsp:cNvPr id="0" name=""/>
        <dsp:cNvSpPr/>
      </dsp:nvSpPr>
      <dsp:spPr>
        <a:xfrm>
          <a:off x="2280977" y="2605144"/>
          <a:ext cx="91440" cy="14081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0812"/>
              </a:lnTo>
            </a:path>
          </a:pathLst>
        </a:custGeom>
        <a:noFill/>
        <a:ln w="12700" cap="flat" cmpd="sng" algn="ctr">
          <a:solidFill>
            <a:schemeClr val="accent1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9CC25C-CADE-4AD1-901E-6D6C39250045}">
      <dsp:nvSpPr>
        <dsp:cNvPr id="0" name=""/>
        <dsp:cNvSpPr/>
      </dsp:nvSpPr>
      <dsp:spPr>
        <a:xfrm>
          <a:off x="2062673" y="2745956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舊</a:t>
          </a:r>
          <a:r>
            <a:rPr lang="en-US" altLang="zh-TW" sz="600" kern="1200" dirty="0" smtClean="0"/>
            <a:t>—</a:t>
          </a:r>
          <a:r>
            <a:rPr lang="zh-TW" altLang="en-US" sz="600" kern="1200" dirty="0" smtClean="0"/>
            <a:t>茶廠</a:t>
          </a:r>
          <a:endParaRPr lang="zh-TW" altLang="en-US" sz="600" kern="1200" dirty="0"/>
        </a:p>
      </dsp:txBody>
      <dsp:txXfrm>
        <a:off x="2072984" y="2756267"/>
        <a:ext cx="507424" cy="331409"/>
      </dsp:txXfrm>
    </dsp:sp>
    <dsp:sp modelId="{44EAC2D9-890F-45D2-AF9A-A167380A1730}">
      <dsp:nvSpPr>
        <dsp:cNvPr id="0" name=""/>
        <dsp:cNvSpPr/>
      </dsp:nvSpPr>
      <dsp:spPr>
        <a:xfrm>
          <a:off x="2326697" y="2605144"/>
          <a:ext cx="686460" cy="1408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406"/>
              </a:lnTo>
              <a:lnTo>
                <a:pt x="686460" y="70406"/>
              </a:lnTo>
              <a:lnTo>
                <a:pt x="686460" y="140812"/>
              </a:lnTo>
            </a:path>
          </a:pathLst>
        </a:custGeom>
        <a:noFill/>
        <a:ln w="12700" cap="flat" cmpd="sng" algn="ctr">
          <a:solidFill>
            <a:schemeClr val="accent1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8D8DFE-7A5C-4EFD-AD79-426E5FD4A81E}">
      <dsp:nvSpPr>
        <dsp:cNvPr id="0" name=""/>
        <dsp:cNvSpPr/>
      </dsp:nvSpPr>
      <dsp:spPr>
        <a:xfrm>
          <a:off x="2749134" y="2745956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茶廠設備</a:t>
          </a:r>
          <a:endParaRPr lang="zh-TW" altLang="en-US" sz="600" kern="1200" dirty="0"/>
        </a:p>
      </dsp:txBody>
      <dsp:txXfrm>
        <a:off x="2759445" y="2756267"/>
        <a:ext cx="507424" cy="331409"/>
      </dsp:txXfrm>
    </dsp:sp>
    <dsp:sp modelId="{A8A574CA-DC1F-429F-BD11-A42E73825BD2}">
      <dsp:nvSpPr>
        <dsp:cNvPr id="0" name=""/>
        <dsp:cNvSpPr/>
      </dsp:nvSpPr>
      <dsp:spPr>
        <a:xfrm>
          <a:off x="2326697" y="2605144"/>
          <a:ext cx="1372921" cy="1408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406"/>
              </a:lnTo>
              <a:lnTo>
                <a:pt x="1372921" y="70406"/>
              </a:lnTo>
              <a:lnTo>
                <a:pt x="1372921" y="140812"/>
              </a:lnTo>
            </a:path>
          </a:pathLst>
        </a:custGeom>
        <a:noFill/>
        <a:ln w="12700" cap="flat" cmpd="sng" algn="ctr">
          <a:solidFill>
            <a:schemeClr val="accent1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5D00A5-0EE5-4C61-A82B-9267634A2774}">
      <dsp:nvSpPr>
        <dsp:cNvPr id="0" name=""/>
        <dsp:cNvSpPr/>
      </dsp:nvSpPr>
      <dsp:spPr>
        <a:xfrm>
          <a:off x="3435595" y="2745956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製茶設備</a:t>
          </a:r>
          <a:endParaRPr lang="zh-TW" altLang="en-US" sz="600" kern="1200" dirty="0"/>
        </a:p>
      </dsp:txBody>
      <dsp:txXfrm>
        <a:off x="3445906" y="2756267"/>
        <a:ext cx="507424" cy="331409"/>
      </dsp:txXfrm>
    </dsp:sp>
    <dsp:sp modelId="{1FC12914-81A3-4B9D-958F-D428C01FEFF3}">
      <dsp:nvSpPr>
        <dsp:cNvPr id="0" name=""/>
        <dsp:cNvSpPr/>
      </dsp:nvSpPr>
      <dsp:spPr>
        <a:xfrm>
          <a:off x="5924043" y="2075337"/>
          <a:ext cx="1552109" cy="1773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8697"/>
              </a:lnTo>
              <a:lnTo>
                <a:pt x="1552109" y="88697"/>
              </a:lnTo>
              <a:lnTo>
                <a:pt x="1552109" y="177395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15099C-9720-4DE1-B645-D4D38C3353D2}">
      <dsp:nvSpPr>
        <dsp:cNvPr id="0" name=""/>
        <dsp:cNvSpPr/>
      </dsp:nvSpPr>
      <dsp:spPr>
        <a:xfrm>
          <a:off x="7212128" y="2252732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茶種介紹</a:t>
          </a:r>
          <a:endParaRPr lang="zh-TW" altLang="en-US" sz="600" kern="1200" dirty="0"/>
        </a:p>
      </dsp:txBody>
      <dsp:txXfrm>
        <a:off x="7222439" y="2263043"/>
        <a:ext cx="507424" cy="331409"/>
      </dsp:txXfrm>
    </dsp:sp>
    <dsp:sp modelId="{91E0FB83-6CBC-4CDC-8090-EE79FB48B2F4}">
      <dsp:nvSpPr>
        <dsp:cNvPr id="0" name=""/>
        <dsp:cNvSpPr/>
      </dsp:nvSpPr>
      <dsp:spPr>
        <a:xfrm>
          <a:off x="4730308" y="2604764"/>
          <a:ext cx="2745843" cy="131666"/>
        </a:xfrm>
        <a:custGeom>
          <a:avLst/>
          <a:gdLst/>
          <a:ahLst/>
          <a:cxnLst/>
          <a:rect l="0" t="0" r="0" b="0"/>
          <a:pathLst>
            <a:path>
              <a:moveTo>
                <a:pt x="2745843" y="0"/>
              </a:moveTo>
              <a:lnTo>
                <a:pt x="2745843" y="65833"/>
              </a:lnTo>
              <a:lnTo>
                <a:pt x="0" y="65833"/>
              </a:lnTo>
              <a:lnTo>
                <a:pt x="0" y="131666"/>
              </a:lnTo>
            </a:path>
          </a:pathLst>
        </a:custGeom>
        <a:noFill/>
        <a:ln w="12700" cap="flat" cmpd="sng" algn="ctr">
          <a:solidFill>
            <a:schemeClr val="accent1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B771A5-7737-462C-98DF-92C0AEE0D1E6}">
      <dsp:nvSpPr>
        <dsp:cNvPr id="0" name=""/>
        <dsp:cNvSpPr/>
      </dsp:nvSpPr>
      <dsp:spPr>
        <a:xfrm>
          <a:off x="4466285" y="2736430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紅茶</a:t>
          </a:r>
          <a:endParaRPr lang="zh-TW" altLang="en-US" sz="600" kern="1200" dirty="0"/>
        </a:p>
      </dsp:txBody>
      <dsp:txXfrm>
        <a:off x="4476596" y="2746741"/>
        <a:ext cx="507424" cy="331409"/>
      </dsp:txXfrm>
    </dsp:sp>
    <dsp:sp modelId="{17BCF422-37D6-4D6B-9642-0649B9A405E9}">
      <dsp:nvSpPr>
        <dsp:cNvPr id="0" name=""/>
        <dsp:cNvSpPr/>
      </dsp:nvSpPr>
      <dsp:spPr>
        <a:xfrm>
          <a:off x="3700617" y="3088462"/>
          <a:ext cx="1029691" cy="140812"/>
        </a:xfrm>
        <a:custGeom>
          <a:avLst/>
          <a:gdLst/>
          <a:ahLst/>
          <a:cxnLst/>
          <a:rect l="0" t="0" r="0" b="0"/>
          <a:pathLst>
            <a:path>
              <a:moveTo>
                <a:pt x="1029691" y="0"/>
              </a:moveTo>
              <a:lnTo>
                <a:pt x="1029691" y="70406"/>
              </a:lnTo>
              <a:lnTo>
                <a:pt x="0" y="70406"/>
              </a:lnTo>
              <a:lnTo>
                <a:pt x="0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19D49D-2F7C-4A3C-B412-E59BE2066BAA}">
      <dsp:nvSpPr>
        <dsp:cNvPr id="0" name=""/>
        <dsp:cNvSpPr/>
      </dsp:nvSpPr>
      <dsp:spPr>
        <a:xfrm>
          <a:off x="3436593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錫蘭紅茶</a:t>
          </a:r>
          <a:endParaRPr lang="zh-TW" altLang="en-US" sz="600" kern="1200" dirty="0"/>
        </a:p>
      </dsp:txBody>
      <dsp:txXfrm>
        <a:off x="3446904" y="3239585"/>
        <a:ext cx="507424" cy="331409"/>
      </dsp:txXfrm>
    </dsp:sp>
    <dsp:sp modelId="{F8E01F7C-6864-4A76-8DBB-07EEB7C445AE}">
      <dsp:nvSpPr>
        <dsp:cNvPr id="0" name=""/>
        <dsp:cNvSpPr/>
      </dsp:nvSpPr>
      <dsp:spPr>
        <a:xfrm>
          <a:off x="4387078" y="3088462"/>
          <a:ext cx="343230" cy="140812"/>
        </a:xfrm>
        <a:custGeom>
          <a:avLst/>
          <a:gdLst/>
          <a:ahLst/>
          <a:cxnLst/>
          <a:rect l="0" t="0" r="0" b="0"/>
          <a:pathLst>
            <a:path>
              <a:moveTo>
                <a:pt x="343230" y="0"/>
              </a:moveTo>
              <a:lnTo>
                <a:pt x="343230" y="70406"/>
              </a:lnTo>
              <a:lnTo>
                <a:pt x="0" y="70406"/>
              </a:lnTo>
              <a:lnTo>
                <a:pt x="0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6C93FA-F63F-45B9-803E-C47822E0ECC7}">
      <dsp:nvSpPr>
        <dsp:cNvPr id="0" name=""/>
        <dsp:cNvSpPr/>
      </dsp:nvSpPr>
      <dsp:spPr>
        <a:xfrm>
          <a:off x="4123054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阿薩姆紅茶</a:t>
          </a:r>
          <a:endParaRPr lang="zh-TW" altLang="en-US" sz="600" kern="1200" dirty="0"/>
        </a:p>
      </dsp:txBody>
      <dsp:txXfrm>
        <a:off x="4133365" y="3239585"/>
        <a:ext cx="507424" cy="331409"/>
      </dsp:txXfrm>
    </dsp:sp>
    <dsp:sp modelId="{98C9A9BB-99DB-4C0A-AA26-A718B5D6C0EE}">
      <dsp:nvSpPr>
        <dsp:cNvPr id="0" name=""/>
        <dsp:cNvSpPr/>
      </dsp:nvSpPr>
      <dsp:spPr>
        <a:xfrm>
          <a:off x="4730308" y="3088462"/>
          <a:ext cx="343230" cy="1408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406"/>
              </a:lnTo>
              <a:lnTo>
                <a:pt x="343230" y="70406"/>
              </a:lnTo>
              <a:lnTo>
                <a:pt x="343230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8A8B5D-A1C9-47C2-9EB8-222EBE93F00B}">
      <dsp:nvSpPr>
        <dsp:cNvPr id="0" name=""/>
        <dsp:cNvSpPr/>
      </dsp:nvSpPr>
      <dsp:spPr>
        <a:xfrm>
          <a:off x="4809515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台灣紅茶</a:t>
          </a:r>
          <a:endParaRPr lang="zh-TW" altLang="en-US" sz="600" kern="1200" dirty="0"/>
        </a:p>
      </dsp:txBody>
      <dsp:txXfrm>
        <a:off x="4819826" y="3239585"/>
        <a:ext cx="507424" cy="331409"/>
      </dsp:txXfrm>
    </dsp:sp>
    <dsp:sp modelId="{1B4B6C07-EC06-41F4-9FC8-90495487DD54}">
      <dsp:nvSpPr>
        <dsp:cNvPr id="0" name=""/>
        <dsp:cNvSpPr/>
      </dsp:nvSpPr>
      <dsp:spPr>
        <a:xfrm>
          <a:off x="4730308" y="3088462"/>
          <a:ext cx="1029691" cy="1408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406"/>
              </a:lnTo>
              <a:lnTo>
                <a:pt x="1029691" y="70406"/>
              </a:lnTo>
              <a:lnTo>
                <a:pt x="1029691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422B38-8E88-4268-B04C-631594ACD458}">
      <dsp:nvSpPr>
        <dsp:cNvPr id="0" name=""/>
        <dsp:cNvSpPr/>
      </dsp:nvSpPr>
      <dsp:spPr>
        <a:xfrm>
          <a:off x="5495976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大吉嶺茶</a:t>
          </a:r>
          <a:endParaRPr lang="zh-TW" altLang="en-US" sz="600" kern="1200" dirty="0"/>
        </a:p>
      </dsp:txBody>
      <dsp:txXfrm>
        <a:off x="5506287" y="3239585"/>
        <a:ext cx="507424" cy="331409"/>
      </dsp:txXfrm>
    </dsp:sp>
    <dsp:sp modelId="{64527C4D-5B48-4981-9F54-3965F911AD55}">
      <dsp:nvSpPr>
        <dsp:cNvPr id="0" name=""/>
        <dsp:cNvSpPr/>
      </dsp:nvSpPr>
      <dsp:spPr>
        <a:xfrm>
          <a:off x="7430432" y="2604764"/>
          <a:ext cx="91440" cy="13166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31666"/>
              </a:lnTo>
            </a:path>
          </a:pathLst>
        </a:custGeom>
        <a:noFill/>
        <a:ln w="12700" cap="flat" cmpd="sng" algn="ctr">
          <a:solidFill>
            <a:schemeClr val="accent1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8E540E-EF3B-4F35-A70B-BF95488ED02B}">
      <dsp:nvSpPr>
        <dsp:cNvPr id="0" name=""/>
        <dsp:cNvSpPr/>
      </dsp:nvSpPr>
      <dsp:spPr>
        <a:xfrm>
          <a:off x="7212128" y="2736430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綠茶</a:t>
          </a:r>
          <a:endParaRPr lang="zh-TW" altLang="en-US" sz="600" kern="1200" dirty="0"/>
        </a:p>
      </dsp:txBody>
      <dsp:txXfrm>
        <a:off x="7222439" y="2746741"/>
        <a:ext cx="507424" cy="331409"/>
      </dsp:txXfrm>
    </dsp:sp>
    <dsp:sp modelId="{AB5299D9-364A-444B-A96E-990DEA02870D}">
      <dsp:nvSpPr>
        <dsp:cNvPr id="0" name=""/>
        <dsp:cNvSpPr/>
      </dsp:nvSpPr>
      <dsp:spPr>
        <a:xfrm>
          <a:off x="6446460" y="3088462"/>
          <a:ext cx="1029691" cy="140812"/>
        </a:xfrm>
        <a:custGeom>
          <a:avLst/>
          <a:gdLst/>
          <a:ahLst/>
          <a:cxnLst/>
          <a:rect l="0" t="0" r="0" b="0"/>
          <a:pathLst>
            <a:path>
              <a:moveTo>
                <a:pt x="1029691" y="0"/>
              </a:moveTo>
              <a:lnTo>
                <a:pt x="1029691" y="70406"/>
              </a:lnTo>
              <a:lnTo>
                <a:pt x="0" y="70406"/>
              </a:lnTo>
              <a:lnTo>
                <a:pt x="0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1B60D3-80D0-43C3-B322-C904510A43B8}">
      <dsp:nvSpPr>
        <dsp:cNvPr id="0" name=""/>
        <dsp:cNvSpPr/>
      </dsp:nvSpPr>
      <dsp:spPr>
        <a:xfrm>
          <a:off x="6182437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台灣碧螺春綠茶</a:t>
          </a:r>
          <a:endParaRPr lang="zh-TW" altLang="en-US" sz="600" kern="1200" dirty="0"/>
        </a:p>
      </dsp:txBody>
      <dsp:txXfrm>
        <a:off x="6192748" y="3239585"/>
        <a:ext cx="507424" cy="331409"/>
      </dsp:txXfrm>
    </dsp:sp>
    <dsp:sp modelId="{161350FB-7149-4669-944B-38EC25D2968A}">
      <dsp:nvSpPr>
        <dsp:cNvPr id="0" name=""/>
        <dsp:cNvSpPr/>
      </dsp:nvSpPr>
      <dsp:spPr>
        <a:xfrm>
          <a:off x="7132921" y="3088462"/>
          <a:ext cx="343230" cy="140812"/>
        </a:xfrm>
        <a:custGeom>
          <a:avLst/>
          <a:gdLst/>
          <a:ahLst/>
          <a:cxnLst/>
          <a:rect l="0" t="0" r="0" b="0"/>
          <a:pathLst>
            <a:path>
              <a:moveTo>
                <a:pt x="343230" y="0"/>
              </a:moveTo>
              <a:lnTo>
                <a:pt x="343230" y="70406"/>
              </a:lnTo>
              <a:lnTo>
                <a:pt x="0" y="70406"/>
              </a:lnTo>
              <a:lnTo>
                <a:pt x="0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C5B5CC-5561-4E97-BB4A-90C6D4BF2021}">
      <dsp:nvSpPr>
        <dsp:cNvPr id="0" name=""/>
        <dsp:cNvSpPr/>
      </dsp:nvSpPr>
      <dsp:spPr>
        <a:xfrm>
          <a:off x="6868898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台灣龍井茶</a:t>
          </a:r>
          <a:endParaRPr lang="zh-TW" altLang="en-US" sz="600" kern="1200" dirty="0"/>
        </a:p>
      </dsp:txBody>
      <dsp:txXfrm>
        <a:off x="6879209" y="3239585"/>
        <a:ext cx="507424" cy="331409"/>
      </dsp:txXfrm>
    </dsp:sp>
    <dsp:sp modelId="{9FD162F6-E134-4F7E-851D-9C2C8CBB47A8}">
      <dsp:nvSpPr>
        <dsp:cNvPr id="0" name=""/>
        <dsp:cNvSpPr/>
      </dsp:nvSpPr>
      <dsp:spPr>
        <a:xfrm>
          <a:off x="7476152" y="3088462"/>
          <a:ext cx="343230" cy="1408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406"/>
              </a:lnTo>
              <a:lnTo>
                <a:pt x="343230" y="70406"/>
              </a:lnTo>
              <a:lnTo>
                <a:pt x="343230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773BE4-CC62-45F8-A6EC-12453D811E6B}">
      <dsp:nvSpPr>
        <dsp:cNvPr id="0" name=""/>
        <dsp:cNvSpPr/>
      </dsp:nvSpPr>
      <dsp:spPr>
        <a:xfrm>
          <a:off x="7555359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桂平西山茶</a:t>
          </a:r>
          <a:endParaRPr lang="zh-TW" altLang="en-US" sz="600" kern="1200" dirty="0"/>
        </a:p>
      </dsp:txBody>
      <dsp:txXfrm>
        <a:off x="7565670" y="3239585"/>
        <a:ext cx="507424" cy="331409"/>
      </dsp:txXfrm>
    </dsp:sp>
    <dsp:sp modelId="{F5F5ADE8-B65B-40B0-BC8C-B2D7C64B0871}">
      <dsp:nvSpPr>
        <dsp:cNvPr id="0" name=""/>
        <dsp:cNvSpPr/>
      </dsp:nvSpPr>
      <dsp:spPr>
        <a:xfrm>
          <a:off x="7476152" y="3088462"/>
          <a:ext cx="1029691" cy="1408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406"/>
              </a:lnTo>
              <a:lnTo>
                <a:pt x="1029691" y="70406"/>
              </a:lnTo>
              <a:lnTo>
                <a:pt x="1029691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7CEF8C-0BDF-408C-BFA8-210095306F38}">
      <dsp:nvSpPr>
        <dsp:cNvPr id="0" name=""/>
        <dsp:cNvSpPr/>
      </dsp:nvSpPr>
      <dsp:spPr>
        <a:xfrm>
          <a:off x="8241820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smtClean="0"/>
            <a:t>午子仙毫茶</a:t>
          </a:r>
          <a:endParaRPr lang="zh-TW" altLang="en-US" sz="600" kern="1200" dirty="0"/>
        </a:p>
      </dsp:txBody>
      <dsp:txXfrm>
        <a:off x="8252131" y="3239585"/>
        <a:ext cx="507424" cy="331409"/>
      </dsp:txXfrm>
    </dsp:sp>
    <dsp:sp modelId="{27317EB8-F236-4991-BD6B-EB8620955F05}">
      <dsp:nvSpPr>
        <dsp:cNvPr id="0" name=""/>
        <dsp:cNvSpPr/>
      </dsp:nvSpPr>
      <dsp:spPr>
        <a:xfrm>
          <a:off x="7476152" y="2604764"/>
          <a:ext cx="2745843" cy="13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5833"/>
              </a:lnTo>
              <a:lnTo>
                <a:pt x="2745843" y="65833"/>
              </a:lnTo>
              <a:lnTo>
                <a:pt x="2745843" y="131666"/>
              </a:lnTo>
            </a:path>
          </a:pathLst>
        </a:custGeom>
        <a:noFill/>
        <a:ln w="12700" cap="flat" cmpd="sng" algn="ctr">
          <a:solidFill>
            <a:schemeClr val="accent1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E42B40-A6D8-4F7D-95DA-740551793E2B}">
      <dsp:nvSpPr>
        <dsp:cNvPr id="0" name=""/>
        <dsp:cNvSpPr/>
      </dsp:nvSpPr>
      <dsp:spPr>
        <a:xfrm>
          <a:off x="9957972" y="2736430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烏龍茶</a:t>
          </a:r>
          <a:endParaRPr lang="zh-TW" altLang="en-US" sz="600" kern="1200" dirty="0"/>
        </a:p>
      </dsp:txBody>
      <dsp:txXfrm>
        <a:off x="9968283" y="2746741"/>
        <a:ext cx="507424" cy="331409"/>
      </dsp:txXfrm>
    </dsp:sp>
    <dsp:sp modelId="{0FA85190-5006-4333-8FA7-0F06EBC865A3}">
      <dsp:nvSpPr>
        <dsp:cNvPr id="0" name=""/>
        <dsp:cNvSpPr/>
      </dsp:nvSpPr>
      <dsp:spPr>
        <a:xfrm>
          <a:off x="9192304" y="3088462"/>
          <a:ext cx="1029691" cy="140812"/>
        </a:xfrm>
        <a:custGeom>
          <a:avLst/>
          <a:gdLst/>
          <a:ahLst/>
          <a:cxnLst/>
          <a:rect l="0" t="0" r="0" b="0"/>
          <a:pathLst>
            <a:path>
              <a:moveTo>
                <a:pt x="1029691" y="0"/>
              </a:moveTo>
              <a:lnTo>
                <a:pt x="1029691" y="70406"/>
              </a:lnTo>
              <a:lnTo>
                <a:pt x="0" y="70406"/>
              </a:lnTo>
              <a:lnTo>
                <a:pt x="0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89DB72-9D86-4A01-A55C-04AB35F12BB6}">
      <dsp:nvSpPr>
        <dsp:cNvPr id="0" name=""/>
        <dsp:cNvSpPr/>
      </dsp:nvSpPr>
      <dsp:spPr>
        <a:xfrm>
          <a:off x="8928281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大紅袍</a:t>
          </a:r>
          <a:endParaRPr lang="zh-TW" altLang="en-US" sz="600" kern="1200" dirty="0"/>
        </a:p>
      </dsp:txBody>
      <dsp:txXfrm>
        <a:off x="8938592" y="3239585"/>
        <a:ext cx="507424" cy="331409"/>
      </dsp:txXfrm>
    </dsp:sp>
    <dsp:sp modelId="{0CAA3385-E482-4293-A1AB-83E5F5995BF8}">
      <dsp:nvSpPr>
        <dsp:cNvPr id="0" name=""/>
        <dsp:cNvSpPr/>
      </dsp:nvSpPr>
      <dsp:spPr>
        <a:xfrm>
          <a:off x="9878765" y="3088462"/>
          <a:ext cx="343230" cy="140812"/>
        </a:xfrm>
        <a:custGeom>
          <a:avLst/>
          <a:gdLst/>
          <a:ahLst/>
          <a:cxnLst/>
          <a:rect l="0" t="0" r="0" b="0"/>
          <a:pathLst>
            <a:path>
              <a:moveTo>
                <a:pt x="343230" y="0"/>
              </a:moveTo>
              <a:lnTo>
                <a:pt x="343230" y="70406"/>
              </a:lnTo>
              <a:lnTo>
                <a:pt x="0" y="70406"/>
              </a:lnTo>
              <a:lnTo>
                <a:pt x="0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BA39B6-3416-4151-BDA3-8A50D80DC9DD}">
      <dsp:nvSpPr>
        <dsp:cNvPr id="0" name=""/>
        <dsp:cNvSpPr/>
      </dsp:nvSpPr>
      <dsp:spPr>
        <a:xfrm>
          <a:off x="9614742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鐵觀音</a:t>
          </a:r>
          <a:endParaRPr lang="zh-TW" altLang="en-US" sz="600" kern="1200" dirty="0"/>
        </a:p>
      </dsp:txBody>
      <dsp:txXfrm>
        <a:off x="9625053" y="3239585"/>
        <a:ext cx="507424" cy="331409"/>
      </dsp:txXfrm>
    </dsp:sp>
    <dsp:sp modelId="{F794E468-173F-4A1B-B14B-860203EBA7CC}">
      <dsp:nvSpPr>
        <dsp:cNvPr id="0" name=""/>
        <dsp:cNvSpPr/>
      </dsp:nvSpPr>
      <dsp:spPr>
        <a:xfrm>
          <a:off x="10221996" y="3088462"/>
          <a:ext cx="343230" cy="1408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406"/>
              </a:lnTo>
              <a:lnTo>
                <a:pt x="343230" y="70406"/>
              </a:lnTo>
              <a:lnTo>
                <a:pt x="343230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3BD732-AA68-4055-82CA-79E95B62A5A1}">
      <dsp:nvSpPr>
        <dsp:cNvPr id="0" name=""/>
        <dsp:cNvSpPr/>
      </dsp:nvSpPr>
      <dsp:spPr>
        <a:xfrm>
          <a:off x="10301203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凍頂烏龍茶</a:t>
          </a:r>
          <a:endParaRPr lang="zh-TW" altLang="en-US" sz="600" kern="1200" dirty="0"/>
        </a:p>
      </dsp:txBody>
      <dsp:txXfrm>
        <a:off x="10311514" y="3239585"/>
        <a:ext cx="507424" cy="331409"/>
      </dsp:txXfrm>
    </dsp:sp>
    <dsp:sp modelId="{C4D31E4C-C733-4D1D-A90D-38101A24E615}">
      <dsp:nvSpPr>
        <dsp:cNvPr id="0" name=""/>
        <dsp:cNvSpPr/>
      </dsp:nvSpPr>
      <dsp:spPr>
        <a:xfrm>
          <a:off x="10221996" y="3088462"/>
          <a:ext cx="1029691" cy="1408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0406"/>
              </a:lnTo>
              <a:lnTo>
                <a:pt x="1029691" y="70406"/>
              </a:lnTo>
              <a:lnTo>
                <a:pt x="1029691" y="140812"/>
              </a:lnTo>
            </a:path>
          </a:pathLst>
        </a:custGeom>
        <a:noFill/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4C379A-7740-4597-BB17-D71241874F41}">
      <dsp:nvSpPr>
        <dsp:cNvPr id="0" name=""/>
        <dsp:cNvSpPr/>
      </dsp:nvSpPr>
      <dsp:spPr>
        <a:xfrm>
          <a:off x="10987664" y="3229274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tint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東方美人茶</a:t>
          </a:r>
          <a:endParaRPr lang="zh-TW" altLang="en-US" sz="600" kern="1200" dirty="0"/>
        </a:p>
      </dsp:txBody>
      <dsp:txXfrm>
        <a:off x="10997975" y="3239585"/>
        <a:ext cx="507424" cy="331409"/>
      </dsp:txXfrm>
    </dsp:sp>
    <dsp:sp modelId="{3E0054AC-3627-4DA9-8B3A-A19296DD3766}">
      <dsp:nvSpPr>
        <dsp:cNvPr id="0" name=""/>
        <dsp:cNvSpPr/>
      </dsp:nvSpPr>
      <dsp:spPr>
        <a:xfrm>
          <a:off x="5924043" y="2075337"/>
          <a:ext cx="2238570" cy="1682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124"/>
              </a:lnTo>
              <a:lnTo>
                <a:pt x="2238570" y="84124"/>
              </a:lnTo>
              <a:lnTo>
                <a:pt x="2238570" y="168249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2D6117-ED2B-425A-966A-A52D1D478802}">
      <dsp:nvSpPr>
        <dsp:cNvPr id="0" name=""/>
        <dsp:cNvSpPr/>
      </dsp:nvSpPr>
      <dsp:spPr>
        <a:xfrm>
          <a:off x="7898589" y="2243586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營業時間</a:t>
          </a:r>
          <a:r>
            <a:rPr lang="en-US" altLang="zh-TW" sz="600" kern="1200" dirty="0" smtClean="0"/>
            <a:t>&amp;</a:t>
          </a:r>
          <a:r>
            <a:rPr lang="zh-TW" altLang="en-US" sz="600" kern="1200" dirty="0" smtClean="0"/>
            <a:t>交通</a:t>
          </a:r>
          <a:endParaRPr lang="zh-TW" altLang="en-US" sz="600" kern="1200" dirty="0"/>
        </a:p>
      </dsp:txBody>
      <dsp:txXfrm>
        <a:off x="7908900" y="2253897"/>
        <a:ext cx="507424" cy="331409"/>
      </dsp:txXfrm>
    </dsp:sp>
    <dsp:sp modelId="{7B9144A5-43F5-4BB7-9876-593E69F8CD4A}">
      <dsp:nvSpPr>
        <dsp:cNvPr id="0" name=""/>
        <dsp:cNvSpPr/>
      </dsp:nvSpPr>
      <dsp:spPr>
        <a:xfrm>
          <a:off x="5924043" y="2075337"/>
          <a:ext cx="2925031" cy="1682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124"/>
              </a:lnTo>
              <a:lnTo>
                <a:pt x="2925031" y="84124"/>
              </a:lnTo>
              <a:lnTo>
                <a:pt x="2925031" y="168249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1BB124-721A-424D-BCC4-FCA8891CED5A}">
      <dsp:nvSpPr>
        <dsp:cNvPr id="0" name=""/>
        <dsp:cNvSpPr/>
      </dsp:nvSpPr>
      <dsp:spPr>
        <a:xfrm>
          <a:off x="8585050" y="2243586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產品</a:t>
          </a:r>
          <a:r>
            <a:rPr lang="en-US" altLang="zh-TW" sz="600" kern="1200" dirty="0" smtClean="0"/>
            <a:t>&amp;</a:t>
          </a:r>
          <a:r>
            <a:rPr lang="zh-TW" altLang="en-US" sz="600" kern="1200" dirty="0" smtClean="0"/>
            <a:t>線上購物</a:t>
          </a:r>
          <a:endParaRPr lang="zh-TW" altLang="en-US" sz="600" kern="1200" dirty="0"/>
        </a:p>
      </dsp:txBody>
      <dsp:txXfrm>
        <a:off x="8595361" y="2253897"/>
        <a:ext cx="507424" cy="331409"/>
      </dsp:txXfrm>
    </dsp:sp>
    <dsp:sp modelId="{12814E32-2A46-4FAE-A322-03D0B124A3D9}">
      <dsp:nvSpPr>
        <dsp:cNvPr id="0" name=""/>
        <dsp:cNvSpPr/>
      </dsp:nvSpPr>
      <dsp:spPr>
        <a:xfrm>
          <a:off x="5924043" y="2075337"/>
          <a:ext cx="3617992" cy="1682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124"/>
              </a:lnTo>
              <a:lnTo>
                <a:pt x="3617992" y="84124"/>
              </a:lnTo>
              <a:lnTo>
                <a:pt x="3617992" y="168249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FA0613-2F48-480C-BEF9-808688CF1A90}">
      <dsp:nvSpPr>
        <dsp:cNvPr id="0" name=""/>
        <dsp:cNvSpPr/>
      </dsp:nvSpPr>
      <dsp:spPr>
        <a:xfrm>
          <a:off x="9278011" y="2243586"/>
          <a:ext cx="528046" cy="352031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600" kern="1200" dirty="0" smtClean="0"/>
            <a:t>聯絡我們</a:t>
          </a:r>
          <a:endParaRPr lang="zh-TW" altLang="en-US" sz="600" kern="1200" dirty="0"/>
        </a:p>
      </dsp:txBody>
      <dsp:txXfrm>
        <a:off x="9288322" y="2253897"/>
        <a:ext cx="507424" cy="3314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2018/6/20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7813964" y="0"/>
            <a:ext cx="437803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960723" y="3267182"/>
            <a:ext cx="5772586" cy="64727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40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960722" y="3914455"/>
            <a:ext cx="5772586" cy="27740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/>
          </a:p>
        </p:txBody>
      </p:sp>
      <p:sp>
        <p:nvSpPr>
          <p:cNvPr id="7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960722" y="5247526"/>
            <a:ext cx="5772586" cy="277402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4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215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437803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6932030" y="1826311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800714" y="1590784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6932030" y="2964872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800714" y="2729345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4"/>
          </p:nvPr>
        </p:nvSpPr>
        <p:spPr>
          <a:xfrm>
            <a:off x="6932030" y="4103433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9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0714" y="3867906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882142" y="2863450"/>
            <a:ext cx="2613752" cy="565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2353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437803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6932030" y="1479947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800714" y="1244420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6932030" y="2618508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800714" y="2382981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4"/>
          </p:nvPr>
        </p:nvSpPr>
        <p:spPr>
          <a:xfrm>
            <a:off x="6932030" y="3757069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9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0714" y="3521542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10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882142" y="2863450"/>
            <a:ext cx="2613752" cy="565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endParaRPr kumimoji="1" lang="zh-CN" altLang="en-US" dirty="0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7"/>
          </p:nvPr>
        </p:nvSpPr>
        <p:spPr>
          <a:xfrm>
            <a:off x="6932030" y="4895630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5800714" y="4660103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4964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437803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6932030" y="967329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800714" y="731802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6932030" y="2105890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800714" y="1870363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4"/>
          </p:nvPr>
        </p:nvSpPr>
        <p:spPr>
          <a:xfrm>
            <a:off x="6932030" y="3244451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9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0714" y="3008924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7"/>
          </p:nvPr>
        </p:nvSpPr>
        <p:spPr>
          <a:xfrm>
            <a:off x="6932030" y="4383012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5800714" y="4147485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13" name="文本占位符 3"/>
          <p:cNvSpPr>
            <a:spLocks noGrp="1"/>
          </p:cNvSpPr>
          <p:nvPr>
            <p:ph type="body" sz="quarter" idx="19"/>
          </p:nvPr>
        </p:nvSpPr>
        <p:spPr>
          <a:xfrm>
            <a:off x="6932030" y="5521573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4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5800714" y="5286046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15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882142" y="2863450"/>
            <a:ext cx="2613752" cy="565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982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437803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6932030" y="870347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800714" y="634820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6932030" y="1814944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800714" y="1579417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15" name="文本占位符 3"/>
          <p:cNvSpPr>
            <a:spLocks noGrp="1"/>
          </p:cNvSpPr>
          <p:nvPr>
            <p:ph type="body" sz="quarter" idx="17"/>
          </p:nvPr>
        </p:nvSpPr>
        <p:spPr>
          <a:xfrm>
            <a:off x="6932030" y="2766468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6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5800714" y="2530941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17" name="文本占位符 3"/>
          <p:cNvSpPr>
            <a:spLocks noGrp="1"/>
          </p:cNvSpPr>
          <p:nvPr>
            <p:ph type="body" sz="quarter" idx="19"/>
          </p:nvPr>
        </p:nvSpPr>
        <p:spPr>
          <a:xfrm>
            <a:off x="6932030" y="3711065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8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5800714" y="3475538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19" name="文本占位符 3"/>
          <p:cNvSpPr>
            <a:spLocks noGrp="1"/>
          </p:cNvSpPr>
          <p:nvPr>
            <p:ph type="body" sz="quarter" idx="21"/>
          </p:nvPr>
        </p:nvSpPr>
        <p:spPr>
          <a:xfrm>
            <a:off x="6932030" y="4655662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0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5800714" y="4420135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21" name="文本占位符 3"/>
          <p:cNvSpPr>
            <a:spLocks noGrp="1"/>
          </p:cNvSpPr>
          <p:nvPr>
            <p:ph type="body" sz="quarter" idx="23"/>
          </p:nvPr>
        </p:nvSpPr>
        <p:spPr>
          <a:xfrm>
            <a:off x="6932030" y="5600259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2" name="文本占位符 3"/>
          <p:cNvSpPr>
            <a:spLocks noGrp="1"/>
          </p:cNvSpPr>
          <p:nvPr>
            <p:ph type="body" sz="quarter" idx="24" hasCustomPrompt="1"/>
          </p:nvPr>
        </p:nvSpPr>
        <p:spPr>
          <a:xfrm>
            <a:off x="5800714" y="5364732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  <p:sp>
        <p:nvSpPr>
          <p:cNvPr id="23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882142" y="2863450"/>
            <a:ext cx="2613752" cy="565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2786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415636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1888975" y="2976238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757659" y="2740711"/>
            <a:ext cx="1131316" cy="83376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6374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1"/>
            <a:ext cx="12192000" cy="65116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886691" y="144228"/>
            <a:ext cx="3819097" cy="36270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6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161913" y="85346"/>
            <a:ext cx="724778" cy="48047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smtClean="0"/>
              <a:t>00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0699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7" r:id="rId3"/>
    <p:sldLayoutId id="2147483688" r:id="rId4"/>
    <p:sldLayoutId id="2147483689" r:id="rId5"/>
    <p:sldLayoutId id="2147483684" r:id="rId6"/>
    <p:sldLayoutId id="2147483662" r:id="rId7"/>
    <p:sldLayoutId id="214748368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7.gi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4084" r="24084" b="1"/>
          <a:stretch/>
        </p:blipFill>
        <p:spPr>
          <a:xfrm>
            <a:off x="0" y="858086"/>
            <a:ext cx="7815532" cy="5206284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 smtClean="0">
                <a:solidFill>
                  <a:schemeClr val="bg1"/>
                </a:solidFill>
              </a:rPr>
              <a:t>網頁設計</a:t>
            </a:r>
            <a:r>
              <a:rPr kumimoji="1" lang="en-US" altLang="zh-TW" dirty="0" smtClean="0">
                <a:solidFill>
                  <a:schemeClr val="bg1"/>
                </a:solidFill>
              </a:rPr>
              <a:t>-</a:t>
            </a:r>
            <a:r>
              <a:rPr kumimoji="1" lang="zh-TW" altLang="en-US" dirty="0" smtClean="0">
                <a:solidFill>
                  <a:schemeClr val="bg1"/>
                </a:solidFill>
              </a:rPr>
              <a:t>期末專題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>
                <a:ln w="3175">
                  <a:noFill/>
                </a:ln>
                <a:solidFill>
                  <a:schemeClr val="bg1"/>
                </a:solidFill>
              </a:rPr>
              <a:t>《</a:t>
            </a:r>
            <a:r>
              <a:rPr kumimoji="1" lang="zh-TW" altLang="en-US" dirty="0" smtClean="0">
                <a:ln w="3175">
                  <a:noFill/>
                </a:ln>
                <a:solidFill>
                  <a:schemeClr val="bg1"/>
                </a:solidFill>
              </a:rPr>
              <a:t>金枝玉葉，國韻天香</a:t>
            </a:r>
            <a:r>
              <a:rPr kumimoji="1" lang="en-US" altLang="zh-CN" dirty="0" smtClean="0">
                <a:ln w="3175">
                  <a:noFill/>
                </a:ln>
                <a:solidFill>
                  <a:schemeClr val="bg1"/>
                </a:solidFill>
              </a:rPr>
              <a:t>》</a:t>
            </a:r>
            <a:endParaRPr kumimoji="1" lang="zh-CN" altLang="en-US" dirty="0">
              <a:ln w="3175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54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/>
              <a:t>佈局規劃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</a:t>
            </a:r>
            <a:r>
              <a:rPr kumimoji="1" lang="en-US" altLang="zh-TW" dirty="0" smtClean="0"/>
              <a:t>3</a:t>
            </a:r>
            <a:endParaRPr kumimoji="1" lang="zh-CN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56" y="651378"/>
            <a:ext cx="9606381" cy="6206622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9739367" y="135313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主導覽列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20" name="肘形接點 19"/>
          <p:cNvCxnSpPr/>
          <p:nvPr/>
        </p:nvCxnSpPr>
        <p:spPr>
          <a:xfrm rot="10800000">
            <a:off x="9230265" y="1044584"/>
            <a:ext cx="509103" cy="531547"/>
          </a:xfrm>
          <a:prstGeom prst="bentConnector2">
            <a:avLst/>
          </a:prstGeom>
          <a:ln w="28575">
            <a:solidFill>
              <a:srgbClr val="9AA4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接點 22"/>
          <p:cNvCxnSpPr/>
          <p:nvPr/>
        </p:nvCxnSpPr>
        <p:spPr>
          <a:xfrm rot="10800000">
            <a:off x="4425351" y="1052425"/>
            <a:ext cx="5314016" cy="531548"/>
          </a:xfrm>
          <a:prstGeom prst="bentConnector3">
            <a:avLst>
              <a:gd name="adj1" fmla="val 99999"/>
            </a:avLst>
          </a:prstGeom>
          <a:ln w="28575">
            <a:solidFill>
              <a:srgbClr val="9AA4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6250198" y="172841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主視覺形象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26" name="直線單箭頭接點 25"/>
          <p:cNvCxnSpPr>
            <a:stCxn id="25" idx="1"/>
          </p:cNvCxnSpPr>
          <p:nvPr/>
        </p:nvCxnSpPr>
        <p:spPr>
          <a:xfrm flipH="1">
            <a:off x="5078624" y="1959248"/>
            <a:ext cx="1171574" cy="7292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/>
          <p:cNvSpPr txBox="1"/>
          <p:nvPr/>
        </p:nvSpPr>
        <p:spPr>
          <a:xfrm>
            <a:off x="6250198" y="2308721"/>
            <a:ext cx="1470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形象</a:t>
            </a:r>
            <a:r>
              <a:rPr lang="zh-TW" altLang="en-US" sz="2400" dirty="0">
                <a:solidFill>
                  <a:srgbClr val="9AA433"/>
                </a:solidFill>
              </a:rPr>
              <a:t>標語</a:t>
            </a:r>
          </a:p>
        </p:txBody>
      </p:sp>
      <p:cxnSp>
        <p:nvCxnSpPr>
          <p:cNvPr id="28" name="肘形接點 27"/>
          <p:cNvCxnSpPr>
            <a:stCxn id="27" idx="1"/>
          </p:cNvCxnSpPr>
          <p:nvPr/>
        </p:nvCxnSpPr>
        <p:spPr>
          <a:xfrm rot="10800000">
            <a:off x="3165894" y="1930456"/>
            <a:ext cx="3084305" cy="609099"/>
          </a:xfrm>
          <a:prstGeom prst="bentConnector3">
            <a:avLst>
              <a:gd name="adj1" fmla="val 100064"/>
            </a:avLst>
          </a:prstGeom>
          <a:ln w="28575">
            <a:solidFill>
              <a:srgbClr val="9AA43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/>
          <p:cNvSpPr txBox="1"/>
          <p:nvPr/>
        </p:nvSpPr>
        <p:spPr>
          <a:xfrm>
            <a:off x="6250198" y="6280917"/>
            <a:ext cx="885179" cy="46166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頁尾 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33" name="直線單箭頭接點 32"/>
          <p:cNvCxnSpPr>
            <a:stCxn id="32" idx="1"/>
          </p:cNvCxnSpPr>
          <p:nvPr/>
        </p:nvCxnSpPr>
        <p:spPr>
          <a:xfrm flipH="1">
            <a:off x="5078624" y="6511750"/>
            <a:ext cx="1171574" cy="7292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/>
          <p:cNvSpPr txBox="1"/>
          <p:nvPr/>
        </p:nvSpPr>
        <p:spPr>
          <a:xfrm>
            <a:off x="6250198" y="320577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最新消息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35" name="直線單箭頭接點 34"/>
          <p:cNvCxnSpPr>
            <a:stCxn id="34" idx="1"/>
          </p:cNvCxnSpPr>
          <p:nvPr/>
        </p:nvCxnSpPr>
        <p:spPr>
          <a:xfrm flipH="1">
            <a:off x="4304581" y="3436612"/>
            <a:ext cx="1945617" cy="0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/>
          <p:cNvSpPr txBox="1"/>
          <p:nvPr/>
        </p:nvSpPr>
        <p:spPr>
          <a:xfrm>
            <a:off x="6250198" y="526521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得獎清單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38" name="直線單箭頭接點 37"/>
          <p:cNvCxnSpPr>
            <a:stCxn id="37" idx="1"/>
          </p:cNvCxnSpPr>
          <p:nvPr/>
        </p:nvCxnSpPr>
        <p:spPr>
          <a:xfrm flipH="1">
            <a:off x="4304582" y="5496050"/>
            <a:ext cx="1945616" cy="0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697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/>
              <a:t>佈局規劃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</a:t>
            </a:r>
            <a:r>
              <a:rPr kumimoji="1" lang="en-US" altLang="zh-TW" dirty="0" smtClean="0"/>
              <a:t>3</a:t>
            </a:r>
            <a:endParaRPr kumimoji="1" lang="zh-CN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64"/>
          <a:stretch/>
        </p:blipFill>
        <p:spPr>
          <a:xfrm>
            <a:off x="761147" y="646982"/>
            <a:ext cx="2930959" cy="621544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88"/>
          <a:stretch/>
        </p:blipFill>
        <p:spPr>
          <a:xfrm>
            <a:off x="6407290" y="646982"/>
            <a:ext cx="2930400" cy="5299540"/>
          </a:xfrm>
          <a:prstGeom prst="rect">
            <a:avLst/>
          </a:prstGeom>
        </p:spPr>
      </p:pic>
      <p:sp>
        <p:nvSpPr>
          <p:cNvPr id="21" name="文字方塊 20"/>
          <p:cNvSpPr txBox="1"/>
          <p:nvPr/>
        </p:nvSpPr>
        <p:spPr>
          <a:xfrm>
            <a:off x="4705788" y="946484"/>
            <a:ext cx="1415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主導覽列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22" name="肘形接點 21"/>
          <p:cNvCxnSpPr/>
          <p:nvPr/>
        </p:nvCxnSpPr>
        <p:spPr>
          <a:xfrm rot="10800000" flipV="1">
            <a:off x="3416060" y="1177319"/>
            <a:ext cx="1289728" cy="1"/>
          </a:xfrm>
          <a:prstGeom prst="bentConnector3">
            <a:avLst>
              <a:gd name="adj1" fmla="val 50000"/>
            </a:avLst>
          </a:prstGeom>
          <a:ln w="28575">
            <a:solidFill>
              <a:srgbClr val="9AA4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4683741" y="2569813"/>
            <a:ext cx="1723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主視覺形象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29" name="直線單箭頭接點 28"/>
          <p:cNvCxnSpPr>
            <a:stCxn id="24" idx="1"/>
          </p:cNvCxnSpPr>
          <p:nvPr/>
        </p:nvCxnSpPr>
        <p:spPr>
          <a:xfrm flipH="1">
            <a:off x="3394013" y="2800646"/>
            <a:ext cx="1289728" cy="7292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/>
          <p:cNvSpPr txBox="1"/>
          <p:nvPr/>
        </p:nvSpPr>
        <p:spPr>
          <a:xfrm>
            <a:off x="4683741" y="3150119"/>
            <a:ext cx="1470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形象</a:t>
            </a:r>
            <a:r>
              <a:rPr lang="zh-TW" altLang="en-US" sz="2400" dirty="0">
                <a:solidFill>
                  <a:srgbClr val="9AA433"/>
                </a:solidFill>
              </a:rPr>
              <a:t>標語</a:t>
            </a:r>
          </a:p>
        </p:txBody>
      </p:sp>
      <p:cxnSp>
        <p:nvCxnSpPr>
          <p:cNvPr id="31" name="肘形接點 30"/>
          <p:cNvCxnSpPr>
            <a:stCxn id="30" idx="1"/>
          </p:cNvCxnSpPr>
          <p:nvPr/>
        </p:nvCxnSpPr>
        <p:spPr>
          <a:xfrm rot="10800000">
            <a:off x="2623729" y="2858764"/>
            <a:ext cx="2060013" cy="522189"/>
          </a:xfrm>
          <a:prstGeom prst="bentConnector3">
            <a:avLst>
              <a:gd name="adj1" fmla="val 99832"/>
            </a:avLst>
          </a:prstGeom>
          <a:ln w="28575">
            <a:solidFill>
              <a:srgbClr val="9AA43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/>
          <p:cNvSpPr txBox="1"/>
          <p:nvPr/>
        </p:nvSpPr>
        <p:spPr>
          <a:xfrm>
            <a:off x="4683741" y="5019720"/>
            <a:ext cx="1415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最新消息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39" name="直線單箭頭接點 38"/>
          <p:cNvCxnSpPr>
            <a:stCxn id="36" idx="1"/>
          </p:cNvCxnSpPr>
          <p:nvPr/>
        </p:nvCxnSpPr>
        <p:spPr>
          <a:xfrm flipH="1" flipV="1">
            <a:off x="3416061" y="5243261"/>
            <a:ext cx="1267680" cy="7292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/>
          <p:cNvSpPr txBox="1"/>
          <p:nvPr/>
        </p:nvSpPr>
        <p:spPr>
          <a:xfrm>
            <a:off x="10353352" y="5158258"/>
            <a:ext cx="885179" cy="461665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頁尾 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41" name="直線單箭頭接點 40"/>
          <p:cNvCxnSpPr>
            <a:stCxn id="40" idx="1"/>
          </p:cNvCxnSpPr>
          <p:nvPr/>
        </p:nvCxnSpPr>
        <p:spPr>
          <a:xfrm flipH="1">
            <a:off x="9092242" y="5389091"/>
            <a:ext cx="1261110" cy="7292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/>
          <p:cNvSpPr txBox="1"/>
          <p:nvPr/>
        </p:nvSpPr>
        <p:spPr>
          <a:xfrm>
            <a:off x="10353352" y="4142558"/>
            <a:ext cx="1415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得獎清單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43" name="直線單箭頭接點 42"/>
          <p:cNvCxnSpPr>
            <a:stCxn id="42" idx="1"/>
          </p:cNvCxnSpPr>
          <p:nvPr/>
        </p:nvCxnSpPr>
        <p:spPr>
          <a:xfrm flipH="1">
            <a:off x="9092242" y="4373391"/>
            <a:ext cx="1261110" cy="0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743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/>
              <a:t>佈局規劃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</a:t>
            </a:r>
            <a:r>
              <a:rPr kumimoji="1" lang="en-US" altLang="zh-TW" dirty="0" smtClean="0"/>
              <a:t>3</a:t>
            </a:r>
            <a:endParaRPr kumimoji="1" lang="zh-CN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165" b="21837"/>
          <a:stretch/>
        </p:blipFill>
        <p:spPr>
          <a:xfrm>
            <a:off x="681174" y="651163"/>
            <a:ext cx="1113120" cy="619244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51" r="49926" b="20912"/>
          <a:stretch/>
        </p:blipFill>
        <p:spPr>
          <a:xfrm>
            <a:off x="3936165" y="651163"/>
            <a:ext cx="1112400" cy="618958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0" r="25009" b="21502"/>
          <a:stretch/>
        </p:blipFill>
        <p:spPr>
          <a:xfrm>
            <a:off x="8313460" y="651163"/>
            <a:ext cx="1112400" cy="6198211"/>
          </a:xfrm>
          <a:prstGeom prst="rect">
            <a:avLst/>
          </a:prstGeom>
        </p:spPr>
      </p:pic>
      <p:pic>
        <p:nvPicPr>
          <p:cNvPr id="23" name="圖片 2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51" t="78538" r="49926" b="188"/>
          <a:stretch/>
        </p:blipFill>
        <p:spPr>
          <a:xfrm>
            <a:off x="5048565" y="5193103"/>
            <a:ext cx="1112400" cy="1664898"/>
          </a:xfrm>
          <a:prstGeom prst="rect">
            <a:avLst/>
          </a:prstGeom>
        </p:spPr>
      </p:pic>
      <p:pic>
        <p:nvPicPr>
          <p:cNvPr id="25" name="圖片 2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0" t="78223" r="25009" b="2767"/>
          <a:stretch/>
        </p:blipFill>
        <p:spPr>
          <a:xfrm>
            <a:off x="9425860" y="5357005"/>
            <a:ext cx="1112400" cy="1500996"/>
          </a:xfrm>
          <a:prstGeom prst="rect">
            <a:avLst/>
          </a:prstGeom>
        </p:spPr>
      </p:pic>
      <p:sp>
        <p:nvSpPr>
          <p:cNvPr id="26" name="文字方塊 25"/>
          <p:cNvSpPr txBox="1"/>
          <p:nvPr/>
        </p:nvSpPr>
        <p:spPr>
          <a:xfrm>
            <a:off x="2273149" y="882034"/>
            <a:ext cx="1624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主導覽列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2273149" y="147071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主視覺形象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32" name="直線單箭頭接點 31"/>
          <p:cNvCxnSpPr>
            <a:stCxn id="28" idx="1"/>
          </p:cNvCxnSpPr>
          <p:nvPr/>
        </p:nvCxnSpPr>
        <p:spPr>
          <a:xfrm flipH="1">
            <a:off x="1647645" y="1701543"/>
            <a:ext cx="625504" cy="7292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/>
          <p:cNvSpPr txBox="1"/>
          <p:nvPr/>
        </p:nvSpPr>
        <p:spPr>
          <a:xfrm>
            <a:off x="2273148" y="2234196"/>
            <a:ext cx="1470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形象</a:t>
            </a:r>
            <a:r>
              <a:rPr lang="zh-TW" altLang="en-US" sz="2400" dirty="0">
                <a:solidFill>
                  <a:srgbClr val="9AA433"/>
                </a:solidFill>
              </a:rPr>
              <a:t>標語</a:t>
            </a:r>
          </a:p>
        </p:txBody>
      </p:sp>
      <p:cxnSp>
        <p:nvCxnSpPr>
          <p:cNvPr id="34" name="肘形接點 33"/>
          <p:cNvCxnSpPr>
            <a:stCxn id="33" idx="1"/>
          </p:cNvCxnSpPr>
          <p:nvPr/>
        </p:nvCxnSpPr>
        <p:spPr>
          <a:xfrm rot="10800000">
            <a:off x="1259458" y="2076603"/>
            <a:ext cx="1013691" cy="388427"/>
          </a:xfrm>
          <a:prstGeom prst="bentConnector3">
            <a:avLst>
              <a:gd name="adj1" fmla="val 99357"/>
            </a:avLst>
          </a:prstGeom>
          <a:ln w="38100">
            <a:solidFill>
              <a:srgbClr val="9AA43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字方塊 34"/>
          <p:cNvSpPr txBox="1"/>
          <p:nvPr/>
        </p:nvSpPr>
        <p:spPr>
          <a:xfrm>
            <a:off x="2273149" y="5982994"/>
            <a:ext cx="885179" cy="461665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頁尾 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37" name="直線單箭頭接點 36"/>
          <p:cNvCxnSpPr>
            <a:stCxn id="35" idx="1"/>
          </p:cNvCxnSpPr>
          <p:nvPr/>
        </p:nvCxnSpPr>
        <p:spPr>
          <a:xfrm flipH="1">
            <a:off x="1647645" y="6213827"/>
            <a:ext cx="625504" cy="7292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stCxn id="26" idx="1"/>
          </p:cNvCxnSpPr>
          <p:nvPr/>
        </p:nvCxnSpPr>
        <p:spPr>
          <a:xfrm flipH="1">
            <a:off x="1647647" y="1112867"/>
            <a:ext cx="625502" cy="0"/>
          </a:xfrm>
          <a:prstGeom prst="straightConnector1">
            <a:avLst/>
          </a:prstGeom>
          <a:ln w="28575">
            <a:solidFill>
              <a:srgbClr val="9AA4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字方塊 43"/>
          <p:cNvSpPr txBox="1"/>
          <p:nvPr/>
        </p:nvSpPr>
        <p:spPr>
          <a:xfrm>
            <a:off x="2310895" y="356323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漢堡選單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45" name="直線單箭頭接點 44"/>
          <p:cNvCxnSpPr>
            <a:stCxn id="44" idx="1"/>
          </p:cNvCxnSpPr>
          <p:nvPr/>
        </p:nvCxnSpPr>
        <p:spPr>
          <a:xfrm flipH="1">
            <a:off x="1388853" y="3794070"/>
            <a:ext cx="922042" cy="9057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字方塊 45"/>
          <p:cNvSpPr txBox="1"/>
          <p:nvPr/>
        </p:nvSpPr>
        <p:spPr>
          <a:xfrm>
            <a:off x="5560944" y="882034"/>
            <a:ext cx="1624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主導覽列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47" name="直線單箭頭接點 46"/>
          <p:cNvCxnSpPr>
            <a:stCxn id="46" idx="1"/>
          </p:cNvCxnSpPr>
          <p:nvPr/>
        </p:nvCxnSpPr>
        <p:spPr>
          <a:xfrm flipH="1">
            <a:off x="4935442" y="1112867"/>
            <a:ext cx="625502" cy="0"/>
          </a:xfrm>
          <a:prstGeom prst="straightConnector1">
            <a:avLst/>
          </a:prstGeom>
          <a:ln w="28575">
            <a:solidFill>
              <a:srgbClr val="9AA4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字方塊 47"/>
          <p:cNvSpPr txBox="1"/>
          <p:nvPr/>
        </p:nvSpPr>
        <p:spPr>
          <a:xfrm>
            <a:off x="9953576" y="882034"/>
            <a:ext cx="1624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主導覽列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49" name="直線單箭頭接點 48"/>
          <p:cNvCxnSpPr>
            <a:stCxn id="48" idx="1"/>
          </p:cNvCxnSpPr>
          <p:nvPr/>
        </p:nvCxnSpPr>
        <p:spPr>
          <a:xfrm flipH="1">
            <a:off x="9328074" y="1112867"/>
            <a:ext cx="625502" cy="0"/>
          </a:xfrm>
          <a:prstGeom prst="straightConnector1">
            <a:avLst/>
          </a:prstGeom>
          <a:ln w="28575">
            <a:solidFill>
              <a:srgbClr val="9AA43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字方塊 49"/>
          <p:cNvSpPr txBox="1"/>
          <p:nvPr/>
        </p:nvSpPr>
        <p:spPr>
          <a:xfrm>
            <a:off x="6160965" y="3284310"/>
            <a:ext cx="1415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最新消息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51" name="直線單箭頭接點 50"/>
          <p:cNvCxnSpPr>
            <a:stCxn id="50" idx="1"/>
          </p:cNvCxnSpPr>
          <p:nvPr/>
        </p:nvCxnSpPr>
        <p:spPr>
          <a:xfrm flipH="1" flipV="1">
            <a:off x="4893285" y="3507851"/>
            <a:ext cx="1267680" cy="7292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字方塊 51"/>
          <p:cNvSpPr txBox="1"/>
          <p:nvPr/>
        </p:nvSpPr>
        <p:spPr>
          <a:xfrm>
            <a:off x="10465495" y="3680893"/>
            <a:ext cx="1415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得獎清單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cxnSp>
        <p:nvCxnSpPr>
          <p:cNvPr id="53" name="直線單箭頭接點 52"/>
          <p:cNvCxnSpPr>
            <a:stCxn id="52" idx="1"/>
          </p:cNvCxnSpPr>
          <p:nvPr/>
        </p:nvCxnSpPr>
        <p:spPr>
          <a:xfrm flipH="1">
            <a:off x="9204385" y="3911726"/>
            <a:ext cx="1261110" cy="0"/>
          </a:xfrm>
          <a:prstGeom prst="straightConnector1">
            <a:avLst/>
          </a:prstGeom>
          <a:ln w="28575">
            <a:solidFill>
              <a:srgbClr val="9AA433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5538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 smtClean="0"/>
              <a:t>專案介紹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644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 smtClean="0"/>
              <a:t>專案介紹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</a:t>
            </a:r>
            <a:r>
              <a:rPr kumimoji="1" lang="en-US" altLang="zh-TW" dirty="0" smtClean="0"/>
              <a:t>1</a:t>
            </a:r>
            <a:endParaRPr kumimoji="1" lang="zh-CN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679577" y="101228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rgbClr val="9AA433"/>
                </a:solidFill>
              </a:rPr>
              <a:t>專案名稱</a:t>
            </a:r>
            <a:endParaRPr lang="zh-TW" altLang="en-US" sz="3200" dirty="0">
              <a:solidFill>
                <a:srgbClr val="9AA433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457281" y="1043063"/>
            <a:ext cx="648897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solidFill>
                  <a:srgbClr val="9AA433"/>
                </a:solidFill>
              </a:rPr>
              <a:t>北科老茶</a:t>
            </a:r>
            <a:r>
              <a:rPr lang="zh-TW" altLang="en-US" sz="3000" b="1" dirty="0" smtClean="0">
                <a:solidFill>
                  <a:srgbClr val="9AA433"/>
                </a:solidFill>
              </a:rPr>
              <a:t>廠</a:t>
            </a:r>
            <a:r>
              <a:rPr kumimoji="1" lang="en-US" altLang="zh-CN" sz="3000" b="1" dirty="0" smtClean="0">
                <a:ln w="3175">
                  <a:noFill/>
                </a:ln>
                <a:solidFill>
                  <a:srgbClr val="9AA433"/>
                </a:solidFill>
                <a:latin typeface="+mn-ea"/>
              </a:rPr>
              <a:t>《</a:t>
            </a:r>
            <a:r>
              <a:rPr kumimoji="1" lang="zh-TW" altLang="en-US" sz="3000" b="1" dirty="0">
                <a:ln w="3175">
                  <a:noFill/>
                </a:ln>
                <a:solidFill>
                  <a:srgbClr val="9AA433"/>
                </a:solidFill>
                <a:latin typeface="+mn-ea"/>
              </a:rPr>
              <a:t>金枝玉葉，國韻天香</a:t>
            </a:r>
            <a:r>
              <a:rPr kumimoji="1" lang="en-US" altLang="zh-CN" sz="3000" b="1" dirty="0">
                <a:ln w="3175">
                  <a:noFill/>
                </a:ln>
                <a:solidFill>
                  <a:srgbClr val="9AA433"/>
                </a:solidFill>
                <a:latin typeface="+mn-ea"/>
              </a:rPr>
              <a:t>》</a:t>
            </a:r>
            <a:endParaRPr kumimoji="1" lang="zh-CN" altLang="en-US" sz="3000" b="1" dirty="0">
              <a:ln w="3175">
                <a:noFill/>
              </a:ln>
              <a:solidFill>
                <a:srgbClr val="9AA433"/>
              </a:solidFill>
              <a:latin typeface="+mn-ea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679577" y="191518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rgbClr val="9AA433"/>
                </a:solidFill>
              </a:rPr>
              <a:t>成員介紹</a:t>
            </a:r>
            <a:endParaRPr lang="zh-TW" altLang="en-US" sz="3200" dirty="0">
              <a:solidFill>
                <a:srgbClr val="9AA433"/>
              </a:solidFill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039" y="2892430"/>
            <a:ext cx="1980000" cy="19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664" y="2622430"/>
            <a:ext cx="1417500" cy="25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543374" y="3173680"/>
            <a:ext cx="2520000" cy="1417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880"/>
          <a:stretch/>
        </p:blipFill>
        <p:spPr>
          <a:xfrm>
            <a:off x="6730789" y="2622430"/>
            <a:ext cx="1413210" cy="252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文字方塊 11"/>
          <p:cNvSpPr txBox="1"/>
          <p:nvPr/>
        </p:nvSpPr>
        <p:spPr>
          <a:xfrm>
            <a:off x="1868041" y="5615797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洪堯煬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4517416" y="561579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周傳益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6883396" y="561579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芮嘉輝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9249376" y="561579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涂家瑋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015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 smtClean="0"/>
              <a:t>專案說明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85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/>
              <a:t>專案說明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</a:t>
            </a:r>
            <a:r>
              <a:rPr kumimoji="1" lang="en-US" altLang="zh-TW" dirty="0" smtClean="0"/>
              <a:t>2</a:t>
            </a:r>
            <a:endParaRPr kumimoji="1" lang="zh-CN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586596" y="966159"/>
            <a:ext cx="3518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>
                <a:solidFill>
                  <a:srgbClr val="9AA433"/>
                </a:solidFill>
                <a:latin typeface="+mn-ea"/>
              </a:rPr>
              <a:t>1.</a:t>
            </a:r>
            <a:r>
              <a:rPr lang="zh-TW" altLang="en-US" sz="3200" dirty="0" smtClean="0">
                <a:solidFill>
                  <a:srgbClr val="9AA433"/>
                </a:solidFill>
                <a:latin typeface="+mn-ea"/>
              </a:rPr>
              <a:t> 緣起及創作原因</a:t>
            </a:r>
            <a:endParaRPr lang="zh-TW" altLang="en-US" sz="3200" dirty="0">
              <a:solidFill>
                <a:srgbClr val="9AA433"/>
              </a:solidFill>
              <a:latin typeface="+mn-ea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242203" y="2000039"/>
            <a:ext cx="99548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12000"/>
            <a:r>
              <a:rPr lang="zh-TW" altLang="en-US" sz="2400" dirty="0" smtClean="0">
                <a:solidFill>
                  <a:srgbClr val="9AA433"/>
                </a:solidFill>
                <a:latin typeface="+mn-ea"/>
              </a:rPr>
              <a:t>經過</a:t>
            </a:r>
            <a:r>
              <a:rPr lang="zh-TW" altLang="en-US" sz="2400" dirty="0">
                <a:solidFill>
                  <a:srgbClr val="9AA433"/>
                </a:solidFill>
                <a:latin typeface="+mn-ea"/>
              </a:rPr>
              <a:t>華</a:t>
            </a:r>
            <a:r>
              <a:rPr lang="zh-TW" altLang="en-US" sz="2400" dirty="0" smtClean="0">
                <a:solidFill>
                  <a:srgbClr val="9AA433"/>
                </a:solidFill>
                <a:latin typeface="+mn-ea"/>
              </a:rPr>
              <a:t>陽的茶文化洗禮後，深深發現茶這項傳統產業已慢慢的從年輕人</a:t>
            </a:r>
            <a:r>
              <a:rPr lang="zh-TW" altLang="en-US" sz="2400" dirty="0">
                <a:solidFill>
                  <a:srgbClr val="9AA433"/>
                </a:solidFill>
                <a:latin typeface="+mn-ea"/>
              </a:rPr>
              <a:t>的</a:t>
            </a:r>
            <a:r>
              <a:rPr lang="zh-TW" altLang="en-US" sz="2400" dirty="0" smtClean="0">
                <a:solidFill>
                  <a:srgbClr val="9AA433"/>
                </a:solidFill>
                <a:latin typeface="+mn-ea"/>
              </a:rPr>
              <a:t>心中疏遠</a:t>
            </a:r>
            <a:r>
              <a:rPr lang="zh-TW" altLang="en-US" sz="2400" dirty="0">
                <a:solidFill>
                  <a:srgbClr val="9AA433"/>
                </a:solidFill>
                <a:latin typeface="+mn-ea"/>
              </a:rPr>
              <a:t>了</a:t>
            </a:r>
            <a:r>
              <a:rPr lang="zh-TW" altLang="en-US" sz="2400" dirty="0" smtClean="0">
                <a:solidFill>
                  <a:srgbClr val="9AA433"/>
                </a:solidFill>
                <a:latin typeface="+mn-ea"/>
              </a:rPr>
              <a:t>，透過茶不同的品種不同的發酵程度，可以在茶中發現人生百態。為了</a:t>
            </a:r>
            <a:r>
              <a:rPr lang="zh-TW" altLang="en-US" sz="2400" dirty="0">
                <a:solidFill>
                  <a:srgbClr val="9AA433"/>
                </a:solidFill>
                <a:latin typeface="+mn-ea"/>
              </a:rPr>
              <a:t>將茶這個</a:t>
            </a:r>
            <a:r>
              <a:rPr lang="zh-TW" altLang="en-US" sz="2400" dirty="0" smtClean="0">
                <a:solidFill>
                  <a:srgbClr val="9AA433"/>
                </a:solidFill>
                <a:latin typeface="+mn-ea"/>
              </a:rPr>
              <a:t>文化打入在年輕市場之中，我們將透過官方網站，讓年輕人更深入的了解茶。</a:t>
            </a:r>
            <a:endParaRPr lang="en-US" altLang="zh-TW" sz="2400" dirty="0" smtClean="0">
              <a:solidFill>
                <a:srgbClr val="9AA433"/>
              </a:solidFill>
              <a:latin typeface="+mn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86596" y="4018804"/>
            <a:ext cx="4750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>
                <a:solidFill>
                  <a:srgbClr val="9AA433"/>
                </a:solidFill>
                <a:latin typeface="+mn-ea"/>
              </a:rPr>
              <a:t>2.</a:t>
            </a:r>
            <a:r>
              <a:rPr lang="zh-TW" altLang="en-US" sz="3200" dirty="0" smtClean="0">
                <a:solidFill>
                  <a:srgbClr val="9AA433"/>
                </a:solidFill>
                <a:latin typeface="+mn-ea"/>
              </a:rPr>
              <a:t> 解決現階段的何種問</a:t>
            </a:r>
            <a:r>
              <a:rPr lang="zh-TW" altLang="en-US" sz="3200" dirty="0">
                <a:solidFill>
                  <a:srgbClr val="9AA433"/>
                </a:solidFill>
                <a:latin typeface="+mn-ea"/>
              </a:rPr>
              <a:t>題</a:t>
            </a:r>
          </a:p>
        </p:txBody>
      </p:sp>
      <p:pic>
        <p:nvPicPr>
          <p:cNvPr id="1026" name="Picture 2" descr="「茶葉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269" y="4975240"/>
            <a:ext cx="3184346" cy="188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1242203" y="5049972"/>
            <a:ext cx="7539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12000"/>
            <a:r>
              <a:rPr lang="zh-TW" altLang="en-US" sz="2400" dirty="0" smtClean="0">
                <a:solidFill>
                  <a:srgbClr val="9AA433"/>
                </a:solidFill>
              </a:rPr>
              <a:t>為了發掘並強化年輕人心中那塊屬於茶的小天地，那塊逐漸</a:t>
            </a:r>
            <a:r>
              <a:rPr lang="zh-TW" altLang="en-US" sz="2400" dirty="0">
                <a:solidFill>
                  <a:srgbClr val="9AA433"/>
                </a:solidFill>
              </a:rPr>
              <a:t>式微</a:t>
            </a:r>
            <a:r>
              <a:rPr lang="zh-TW" altLang="en-US" sz="2400" dirty="0" smtClean="0">
                <a:solidFill>
                  <a:srgbClr val="9AA433"/>
                </a:solidFill>
              </a:rPr>
              <a:t>的地方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218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/>
              <a:t>專案說明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</a:t>
            </a:r>
            <a:r>
              <a:rPr kumimoji="1" lang="en-US" altLang="zh-TW" dirty="0"/>
              <a:t>2</a:t>
            </a:r>
            <a:endParaRPr kumimoji="1" lang="zh-CN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586596" y="966159"/>
            <a:ext cx="31085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>
                <a:solidFill>
                  <a:srgbClr val="9AA433"/>
                </a:solidFill>
                <a:latin typeface="+mn-ea"/>
              </a:rPr>
              <a:t>3.</a:t>
            </a:r>
            <a:r>
              <a:rPr lang="zh-TW" altLang="en-US" sz="3200" dirty="0" smtClean="0">
                <a:solidFill>
                  <a:srgbClr val="9AA433"/>
                </a:solidFill>
                <a:latin typeface="+mn-ea"/>
              </a:rPr>
              <a:t> 專案特色說明</a:t>
            </a:r>
            <a:endParaRPr lang="zh-TW" altLang="en-US" sz="3200" dirty="0">
              <a:solidFill>
                <a:srgbClr val="9AA433"/>
              </a:solidFill>
              <a:latin typeface="+mn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86596" y="4018804"/>
            <a:ext cx="2287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>
                <a:solidFill>
                  <a:srgbClr val="9AA433"/>
                </a:solidFill>
                <a:latin typeface="+mn-ea"/>
              </a:rPr>
              <a:t>4.</a:t>
            </a:r>
            <a:r>
              <a:rPr lang="zh-TW" altLang="en-US" sz="3200" dirty="0" smtClean="0">
                <a:solidFill>
                  <a:srgbClr val="9AA433"/>
                </a:solidFill>
                <a:latin typeface="+mn-ea"/>
              </a:rPr>
              <a:t> 目標對象</a:t>
            </a:r>
            <a:endParaRPr lang="zh-TW" altLang="en-US" sz="3200" dirty="0">
              <a:solidFill>
                <a:srgbClr val="9AA433"/>
              </a:solidFill>
              <a:latin typeface="+mn-ea"/>
            </a:endParaRPr>
          </a:p>
        </p:txBody>
      </p:sp>
      <p:pic>
        <p:nvPicPr>
          <p:cNvPr id="1026" name="Picture 2" descr="「茶葉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269" y="4975240"/>
            <a:ext cx="3184346" cy="188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1242203" y="5061896"/>
            <a:ext cx="7539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12000"/>
            <a:r>
              <a:rPr lang="zh-TW" altLang="en-US" sz="2400" dirty="0" smtClean="0">
                <a:solidFill>
                  <a:srgbClr val="9AA433"/>
                </a:solidFill>
              </a:rPr>
              <a:t>從</a:t>
            </a:r>
            <a:r>
              <a:rPr lang="en-US" altLang="zh-TW" sz="2400" dirty="0" smtClean="0">
                <a:solidFill>
                  <a:srgbClr val="9AA433"/>
                </a:solidFill>
              </a:rPr>
              <a:t>18~25</a:t>
            </a:r>
            <a:r>
              <a:rPr lang="zh-TW" altLang="en-US" sz="2400" dirty="0" smtClean="0">
                <a:solidFill>
                  <a:srgbClr val="9AA433"/>
                </a:solidFill>
              </a:rPr>
              <a:t>歲的年輕人，這年紀的人對茶及人生都懵懵懂懂，讓他們在茶中了解人生百態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1242203" y="2184704"/>
            <a:ext cx="99548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12000"/>
            <a:r>
              <a:rPr lang="zh-TW" altLang="en-US" sz="2400" dirty="0">
                <a:solidFill>
                  <a:srgbClr val="9AA433"/>
                </a:solidFill>
                <a:latin typeface="+mn-ea"/>
              </a:rPr>
              <a:t>專案整體都環繞在茶上面，</a:t>
            </a:r>
            <a:r>
              <a:rPr lang="zh-TW" altLang="en-US" sz="2400" dirty="0" smtClean="0">
                <a:solidFill>
                  <a:srgbClr val="9AA433"/>
                </a:solidFill>
                <a:latin typeface="+mn-ea"/>
              </a:rPr>
              <a:t>一個屬於年輕人的茶廠，運用了一些比較活潑的綠色，用來帶出年輕人與茶之間的羈絆，也做了一個標語</a:t>
            </a:r>
            <a:r>
              <a:rPr kumimoji="1" lang="en-US" altLang="zh-CN" sz="2400" b="1" dirty="0">
                <a:ln w="3175">
                  <a:noFill/>
                </a:ln>
                <a:solidFill>
                  <a:srgbClr val="9AA433"/>
                </a:solidFill>
                <a:latin typeface="+mn-ea"/>
              </a:rPr>
              <a:t>《</a:t>
            </a:r>
            <a:r>
              <a:rPr kumimoji="1" lang="zh-TW" altLang="en-US" sz="2400" b="1" dirty="0">
                <a:ln w="3175">
                  <a:noFill/>
                </a:ln>
                <a:solidFill>
                  <a:srgbClr val="9AA433"/>
                </a:solidFill>
                <a:latin typeface="+mn-ea"/>
              </a:rPr>
              <a:t>金枝玉葉，國韻天香</a:t>
            </a:r>
            <a:r>
              <a:rPr kumimoji="1" lang="en-US" altLang="zh-CN" sz="2400" b="1" dirty="0" smtClean="0">
                <a:ln w="3175">
                  <a:noFill/>
                </a:ln>
                <a:solidFill>
                  <a:srgbClr val="9AA433"/>
                </a:solidFill>
                <a:latin typeface="+mn-ea"/>
              </a:rPr>
              <a:t>》</a:t>
            </a:r>
            <a:r>
              <a:rPr kumimoji="1" lang="zh-TW" altLang="en-US" sz="2400" dirty="0" smtClean="0">
                <a:ln w="3175">
                  <a:noFill/>
                </a:ln>
                <a:solidFill>
                  <a:srgbClr val="9AA433"/>
                </a:solidFill>
                <a:latin typeface="+mn-ea"/>
              </a:rPr>
              <a:t>來使更多人記住我們</a:t>
            </a:r>
            <a:endParaRPr kumimoji="1" lang="zh-CN" altLang="en-US" sz="2400" b="1" dirty="0">
              <a:ln w="3175">
                <a:noFill/>
              </a:ln>
              <a:solidFill>
                <a:srgbClr val="9AA433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25240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/>
              <a:t>專案說明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</a:t>
            </a:r>
            <a:r>
              <a:rPr kumimoji="1" lang="en-US" altLang="zh-TW" dirty="0"/>
              <a:t>2</a:t>
            </a:r>
            <a:endParaRPr kumimoji="1" lang="zh-CN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586596" y="966159"/>
            <a:ext cx="2287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>
                <a:solidFill>
                  <a:srgbClr val="9AA433"/>
                </a:solidFill>
                <a:latin typeface="+mn-ea"/>
              </a:rPr>
              <a:t>5.</a:t>
            </a:r>
            <a:r>
              <a:rPr lang="zh-TW" altLang="en-US" sz="3200" dirty="0" smtClean="0">
                <a:solidFill>
                  <a:srgbClr val="9AA433"/>
                </a:solidFill>
                <a:latin typeface="+mn-ea"/>
              </a:rPr>
              <a:t> 情境說明</a:t>
            </a:r>
            <a:endParaRPr lang="zh-TW" altLang="en-US" sz="3200" dirty="0">
              <a:solidFill>
                <a:srgbClr val="9AA433"/>
              </a:solidFill>
              <a:latin typeface="+mn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86596" y="4018804"/>
            <a:ext cx="2287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>
                <a:solidFill>
                  <a:srgbClr val="9AA433"/>
                </a:solidFill>
                <a:latin typeface="+mn-ea"/>
              </a:rPr>
              <a:t>6.</a:t>
            </a:r>
            <a:r>
              <a:rPr lang="zh-TW" altLang="en-US" sz="3200" dirty="0" smtClean="0">
                <a:solidFill>
                  <a:srgbClr val="9AA433"/>
                </a:solidFill>
                <a:latin typeface="+mn-ea"/>
              </a:rPr>
              <a:t> 網站功能</a:t>
            </a:r>
            <a:endParaRPr lang="zh-TW" altLang="en-US" sz="3200" dirty="0">
              <a:solidFill>
                <a:srgbClr val="9AA433"/>
              </a:solidFill>
              <a:latin typeface="+mn-ea"/>
            </a:endParaRPr>
          </a:p>
        </p:txBody>
      </p:sp>
      <p:pic>
        <p:nvPicPr>
          <p:cNvPr id="1026" name="Picture 2" descr="「茶葉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269" y="4975240"/>
            <a:ext cx="3184346" cy="188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1242203" y="5061896"/>
            <a:ext cx="7539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最新消息、茶廠介紹、交通資訊、線上購物、聯絡我們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  <p:pic>
        <p:nvPicPr>
          <p:cNvPr id="3074" name="Picture 2" descr="「茶」的圖片搜尋結果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4065" y1="8537" x2="75068" y2="6402"/>
                        <a14:foregroundMark x1="92547" y1="86280" x2="5556" y2="64024"/>
                        <a14:foregroundMark x1="69919" y1="21951" x2="99051" y2="67683"/>
                        <a14:foregroundMark x1="65312" y1="56402" x2="85637" y2="51829"/>
                        <a14:foregroundMark x1="80759" y1="65854" x2="91599" y2="68293"/>
                        <a14:foregroundMark x1="64228" y1="92378" x2="15854" y2="85671"/>
                        <a14:foregroundMark x1="45257" y1="54878" x2="45935" y2="82927"/>
                        <a14:foregroundMark x1="5285" y1="40549" x2="5556" y2="91463"/>
                        <a14:foregroundMark x1="15583" y1="96951" x2="3659" y2="96341"/>
                        <a14:foregroundMark x1="1491" y1="84756" x2="1491" y2="847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239" y="1478990"/>
            <a:ext cx="5198973" cy="2310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9865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資料庫圖表 7"/>
          <p:cNvGraphicFramePr/>
          <p:nvPr>
            <p:extLst>
              <p:ext uri="{D42A27DB-BD31-4B8C-83A1-F6EECF244321}">
                <p14:modId xmlns:p14="http://schemas.microsoft.com/office/powerpoint/2010/main" val="1344678596"/>
              </p:ext>
            </p:extLst>
          </p:nvPr>
        </p:nvGraphicFramePr>
        <p:xfrm>
          <a:off x="161913" y="10916"/>
          <a:ext cx="11520000" cy="5332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/>
              <a:t>專案說明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</a:t>
            </a:r>
            <a:r>
              <a:rPr kumimoji="1" lang="en-US" altLang="zh-TW" dirty="0"/>
              <a:t>2</a:t>
            </a:r>
            <a:endParaRPr kumimoji="1" lang="zh-CN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586596" y="966159"/>
            <a:ext cx="2287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>
                <a:solidFill>
                  <a:srgbClr val="9AA433"/>
                </a:solidFill>
                <a:latin typeface="+mn-ea"/>
              </a:rPr>
              <a:t>7.</a:t>
            </a:r>
            <a:r>
              <a:rPr lang="zh-TW" altLang="en-US" sz="3200" dirty="0" smtClean="0">
                <a:solidFill>
                  <a:srgbClr val="9AA433"/>
                </a:solidFill>
                <a:latin typeface="+mn-ea"/>
              </a:rPr>
              <a:t> 網站架構</a:t>
            </a:r>
            <a:endParaRPr lang="zh-TW" altLang="en-US" sz="3200" dirty="0">
              <a:solidFill>
                <a:srgbClr val="9AA433"/>
              </a:solidFill>
              <a:latin typeface="+mn-ea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86596" y="4018804"/>
            <a:ext cx="2287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>
                <a:solidFill>
                  <a:srgbClr val="9AA433"/>
                </a:solidFill>
                <a:latin typeface="+mn-ea"/>
              </a:rPr>
              <a:t>8.</a:t>
            </a:r>
            <a:r>
              <a:rPr lang="zh-TW" altLang="en-US" sz="3200" dirty="0" smtClean="0">
                <a:solidFill>
                  <a:srgbClr val="9AA433"/>
                </a:solidFill>
                <a:latin typeface="+mn-ea"/>
              </a:rPr>
              <a:t> 未來規劃</a:t>
            </a:r>
            <a:endParaRPr lang="zh-TW" altLang="en-US" sz="3200" dirty="0">
              <a:solidFill>
                <a:srgbClr val="9AA433"/>
              </a:solidFill>
              <a:latin typeface="+mn-ea"/>
            </a:endParaRPr>
          </a:p>
        </p:txBody>
      </p:sp>
      <p:pic>
        <p:nvPicPr>
          <p:cNvPr id="1026" name="Picture 2" descr="「茶葉」的圖片搜尋結果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269" y="4975240"/>
            <a:ext cx="3184346" cy="188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/>
          <p:cNvSpPr txBox="1"/>
          <p:nvPr/>
        </p:nvSpPr>
        <p:spPr>
          <a:xfrm>
            <a:off x="1242203" y="5061896"/>
            <a:ext cx="7539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9AA433"/>
                </a:solidFill>
              </a:rPr>
              <a:t>用心規劃，將茶文化散撥到世界各地</a:t>
            </a:r>
            <a:endParaRPr lang="zh-TW" altLang="en-US" sz="2400" dirty="0">
              <a:solidFill>
                <a:srgbClr val="9AA4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111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TW" altLang="en-US" dirty="0" smtClean="0"/>
              <a:t>佈</a:t>
            </a:r>
            <a:r>
              <a:rPr kumimoji="1" lang="zh-TW" altLang="en-US" dirty="0" smtClean="0"/>
              <a:t>局規劃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 smtClean="0"/>
              <a:t>0</a:t>
            </a:r>
            <a:r>
              <a:rPr kumimoji="1" lang="en-US" altLang="zh-TW" dirty="0" smtClean="0"/>
              <a:t>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6870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模板页面">
  <a:themeElements>
    <a:clrScheme name="自定义 100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C0CA54"/>
      </a:accent1>
      <a:accent2>
        <a:srgbClr val="9BCF39"/>
      </a:accent2>
      <a:accent3>
        <a:srgbClr val="76AC70"/>
      </a:accent3>
      <a:accent4>
        <a:srgbClr val="2C9F76"/>
      </a:accent4>
      <a:accent5>
        <a:srgbClr val="2C7892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867</TotalTime>
  <Words>421</Words>
  <Application>Microsoft Office PowerPoint</Application>
  <PresentationFormat>寬螢幕</PresentationFormat>
  <Paragraphs>93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12</vt:i4>
      </vt:variant>
    </vt:vector>
  </HeadingPairs>
  <TitlesOfParts>
    <vt:vector size="20" baseType="lpstr">
      <vt:lpstr>微软雅黑</vt:lpstr>
      <vt:lpstr>宋体</vt:lpstr>
      <vt:lpstr>Arial</vt:lpstr>
      <vt:lpstr>Calibri</vt:lpstr>
      <vt:lpstr>Century Gothic</vt:lpstr>
      <vt:lpstr>Segoe UI Light</vt:lpstr>
      <vt:lpstr>模板页面</vt:lpstr>
      <vt:lpstr>OfficePLUS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涂家瑋</cp:lastModifiedBy>
  <cp:revision>125</cp:revision>
  <dcterms:created xsi:type="dcterms:W3CDTF">2015-08-18T02:51:41Z</dcterms:created>
  <dcterms:modified xsi:type="dcterms:W3CDTF">2018-06-20T18:26:04Z</dcterms:modified>
  <cp:category/>
</cp:coreProperties>
</file>

<file path=docProps/thumbnail.jpeg>
</file>